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98092-5E75-4C65-889D-A535621AF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6BC4FA-DC12-4B0B-A933-830B9A6CD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C730D-66BA-47C2-8362-C59660029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FD52-E121-42A2-96A0-C011C4BE34EB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39892-35C8-420C-8121-40F88A4DC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056A7-F47F-44E8-AA97-85752463B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0FA85-FEBB-4F22-83E9-AE16B510D4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246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6FC62-3634-448E-821C-2A53EC61A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14B3BA-030F-41EB-94AE-3CFC0A7F4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DBFA2-5F59-4640-B1E7-3D49101D9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FD52-E121-42A2-96A0-C011C4BE34EB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6E3A1-BEE8-4A0C-8EA5-384D8FE10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EFFF6-6D9C-4C06-A412-69589EB5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0FA85-FEBB-4F22-83E9-AE16B510D4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504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53741B-31A2-4C70-83C0-360E0124B7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7A3398-A80F-46BA-A807-CF4AB13401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55C31-6880-4D24-B88B-4F0B83CF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FD52-E121-42A2-96A0-C011C4BE34EB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52FE5-BDB4-4A4C-B921-49B705AA6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A6644-18C7-4D89-B008-49EAA3F78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0FA85-FEBB-4F22-83E9-AE16B510D4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32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E441E-BCF7-4F14-8EA5-ABA3A162B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B0862-2960-473F-9E21-FB6C6F009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914C7-5C16-4048-A998-9F39C56E8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FD52-E121-42A2-96A0-C011C4BE34EB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63F76-3F42-49EB-95C3-E2767AFA8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29B70-07B6-4418-955A-23DBDD54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0FA85-FEBB-4F22-83E9-AE16B510D4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224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AE409-3C24-4C60-B1E9-EAF49251A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A239E-B215-434B-B887-7A3502088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67E22-1AB3-4C54-AE7B-FEFF313D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FD52-E121-42A2-96A0-C011C4BE34EB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51C4F-4482-4A14-AD2D-80D883D5B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49932-3A2A-4E1C-9545-EE9B8034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0FA85-FEBB-4F22-83E9-AE16B510D4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231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60D00-A935-4B3A-9AAC-7C5020366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A0BAF-3DDA-42AF-AF38-DFCED5F7D8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1DF971-87E2-4DE4-882E-BE1E080C6B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C1FC21-3BB7-41AE-8E48-9EFD0066A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FD52-E121-42A2-96A0-C011C4BE34EB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61525D-D297-48DB-A3A2-1CD5CA343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DF2E70-1AFE-475A-BE10-C0C570AC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0FA85-FEBB-4F22-83E9-AE16B510D4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509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55117-4FB8-4BE6-A569-DFEA29B58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126BF-4465-4D86-99F0-BBB059EF7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CE7ABB-4688-477E-B121-998A62B94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025329-1D19-4A23-AD80-2363D61341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992872-ECAB-49DE-B7F8-02EA4AEAB9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A899D1-A425-4490-A031-891DE54E9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FD52-E121-42A2-96A0-C011C4BE34EB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983DC4-CD69-4269-84E1-50964635F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2D2CB0-AC14-44FF-B2E6-3B62DF08B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0FA85-FEBB-4F22-83E9-AE16B510D4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303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F0B7-7B2F-404F-8029-6ADB11F11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A1D6B8-804B-4EC1-99E3-E954ED06D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FD52-E121-42A2-96A0-C011C4BE34EB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937572-AC9A-43DA-A814-D2CDCF7AB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A3BE5F-0281-4DF2-99D9-A0875F492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0FA85-FEBB-4F22-83E9-AE16B510D4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283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573BC5-D356-4F8B-AECD-AB24D86E8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FD52-E121-42A2-96A0-C011C4BE34EB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01A600-71A7-4813-9FFA-C60913095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59748-D887-4147-82F2-E022E0F0F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0FA85-FEBB-4F22-83E9-AE16B510D4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322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1BAA4-4E95-4B93-A2DF-94C52A1D7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35928-A3E6-4C03-9FC8-3CD9B8619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012961-5F2A-4F2E-A754-31BADB22C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0B93D8-2A5F-4171-A433-CD9EEF635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FD52-E121-42A2-96A0-C011C4BE34EB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9F2669-1E71-40CB-A461-00A2CF27B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B87DA0-1A97-4C57-A2F9-6BDBD585B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0FA85-FEBB-4F22-83E9-AE16B510D4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773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880CB-972A-4471-B7F9-CEFEB9A8C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1FED1-8F36-4BC2-8377-BB6DC2A11B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2E6A1C-E32A-401D-AB04-F84CC5476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8CEBF-2E15-48AF-93C2-9D79ADB1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FD52-E121-42A2-96A0-C011C4BE34EB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A9619C-A3E0-4E72-A76F-172305E20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F6909-B9B4-4E12-9D53-C27FD035C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0FA85-FEBB-4F22-83E9-AE16B510D4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96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DF772B-5672-472E-9F7E-F294A5F86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DDE0A-33D8-40EA-BAFE-640EA8169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F847D-320B-4196-95CC-CC29227066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1FD52-E121-42A2-96A0-C011C4BE34EB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81633-B5BF-43CC-9D6B-084AAE45D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BE793-496D-4D51-BFB1-A6F184E33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0FA85-FEBB-4F22-83E9-AE16B510D4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76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B2992652-E4C7-4901-A222-D025BBAD52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0" r="3540"/>
          <a:stretch/>
        </p:blipFill>
        <p:spPr>
          <a:xfrm>
            <a:off x="390939" y="0"/>
            <a:ext cx="11410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41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8E18413F-A8A0-41F3-9A12-2A01C5AAE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9" y="0"/>
            <a:ext cx="119997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16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300AF9B-4BF2-40B9-B68A-9A5D3C73F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1" y="0"/>
            <a:ext cx="11794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27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F487D659-41D8-4761-90F3-B5CF270F15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6"/>
          <a:stretch/>
        </p:blipFill>
        <p:spPr>
          <a:xfrm>
            <a:off x="457200" y="0"/>
            <a:ext cx="1127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50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C26E75F0-EAAE-4DD1-8292-0C99C143F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4" r="8841"/>
          <a:stretch/>
        </p:blipFill>
        <p:spPr>
          <a:xfrm>
            <a:off x="291547" y="0"/>
            <a:ext cx="11608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25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E3ADBD05-5A34-4061-9184-ACAE984830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5" r="19710"/>
          <a:stretch/>
        </p:blipFill>
        <p:spPr>
          <a:xfrm>
            <a:off x="430696" y="0"/>
            <a:ext cx="11330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63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9E2B1C5-C29B-4D19-BCA7-A6C730E653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36"/>
          <a:stretch/>
        </p:blipFill>
        <p:spPr>
          <a:xfrm>
            <a:off x="695739" y="0"/>
            <a:ext cx="10800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71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D3E13F2E-4945-4A64-AE9D-B522CC8877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6" r="-361"/>
          <a:stretch/>
        </p:blipFill>
        <p:spPr>
          <a:xfrm>
            <a:off x="402968" y="0"/>
            <a:ext cx="11386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33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, map&#10;&#10;Description automatically generated">
            <a:extLst>
              <a:ext uri="{FF2B5EF4-FFF2-40B4-BE49-F238E27FC236}">
                <a16:creationId xmlns:a16="http://schemas.microsoft.com/office/drawing/2014/main" id="{6645DA16-59DD-46F8-978D-27914AFC3E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5"/>
          <a:stretch/>
        </p:blipFill>
        <p:spPr>
          <a:xfrm>
            <a:off x="271669" y="0"/>
            <a:ext cx="11648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68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FA81D2D3-1AF9-4D54-905F-1D7C127A5D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/>
          <a:stretch/>
        </p:blipFill>
        <p:spPr>
          <a:xfrm>
            <a:off x="563218" y="0"/>
            <a:ext cx="11065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31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 with medium confidence">
            <a:extLst>
              <a:ext uri="{FF2B5EF4-FFF2-40B4-BE49-F238E27FC236}">
                <a16:creationId xmlns:a16="http://schemas.microsoft.com/office/drawing/2014/main" id="{CFE849D2-3348-4EE0-9103-8AA956FB90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4"/>
          <a:stretch/>
        </p:blipFill>
        <p:spPr>
          <a:xfrm>
            <a:off x="629478" y="0"/>
            <a:ext cx="10933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62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 with medium confidence">
            <a:extLst>
              <a:ext uri="{FF2B5EF4-FFF2-40B4-BE49-F238E27FC236}">
                <a16:creationId xmlns:a16="http://schemas.microsoft.com/office/drawing/2014/main" id="{36915714-35D1-490E-B11C-BA8123DDEC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6"/>
          <a:stretch/>
        </p:blipFill>
        <p:spPr>
          <a:xfrm>
            <a:off x="192054" y="0"/>
            <a:ext cx="11807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205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K. Douthwaite</dc:creator>
  <cp:lastModifiedBy>Dolly Ban</cp:lastModifiedBy>
  <cp:revision>4</cp:revision>
  <dcterms:created xsi:type="dcterms:W3CDTF">2021-02-12T14:49:50Z</dcterms:created>
  <dcterms:modified xsi:type="dcterms:W3CDTF">2021-02-12T21:48:24Z</dcterms:modified>
</cp:coreProperties>
</file>