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Phonics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6" y="3291841"/>
            <a:ext cx="8734213" cy="2625633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Week beginning </a:t>
            </a:r>
            <a:r>
              <a:rPr lang="en-GB" dirty="0" smtClean="0">
                <a:latin typeface="Comic Sans MS" panose="030F0702030302020204" pitchFamily="66" charset="0"/>
              </a:rPr>
              <a:t>1</a:t>
            </a:r>
            <a:r>
              <a:rPr lang="en-GB" dirty="0" smtClean="0">
                <a:latin typeface="Comic Sans MS" panose="030F0702030302020204" pitchFamily="66" charset="0"/>
              </a:rPr>
              <a:t>.3.2021</a:t>
            </a: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Below you will find this week’s phonics </a:t>
            </a:r>
            <a:r>
              <a:rPr lang="en-GB" dirty="0" smtClean="0">
                <a:latin typeface="Comic Sans MS" panose="030F0702030302020204" pitchFamily="66" charset="0"/>
              </a:rPr>
              <a:t>lessons. We have also copied in a separate document the link for the </a:t>
            </a:r>
            <a:r>
              <a:rPr lang="en-GB" dirty="0" err="1" smtClean="0">
                <a:latin typeface="Comic Sans MS" panose="030F0702030302020204" pitchFamily="66" charset="0"/>
              </a:rPr>
              <a:t>youtube</a:t>
            </a:r>
            <a:r>
              <a:rPr lang="en-GB" dirty="0" smtClean="0">
                <a:latin typeface="Comic Sans MS" panose="030F0702030302020204" pitchFamily="66" charset="0"/>
              </a:rPr>
              <a:t> videos.  </a:t>
            </a:r>
            <a:endParaRPr lang="en-GB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Each day revisit the sounds that we have previously learned in some words.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H</a:t>
            </a:r>
            <a:r>
              <a:rPr lang="en-GB" dirty="0" smtClean="0">
                <a:latin typeface="Comic Sans MS" panose="030F0702030302020204" pitchFamily="66" charset="0"/>
              </a:rPr>
              <a:t>ave a go at collecting words with different digraphs and write these down.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At the end of the session, write a sentence with one or more of the words.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519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457201"/>
            <a:ext cx="9668452" cy="5264330"/>
          </a:xfrm>
        </p:spPr>
        <p:txBody>
          <a:bodyPr>
            <a:normAutofit/>
          </a:bodyPr>
          <a:lstStyle/>
          <a:p>
            <a:r>
              <a:rPr lang="en-GB" u="sng" dirty="0" smtClean="0">
                <a:latin typeface="Comic Sans MS" panose="030F0702030302020204" pitchFamily="66" charset="0"/>
              </a:rPr>
              <a:t>Monday: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Read the following words, trying to spot the different digraphs: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t</a:t>
            </a:r>
            <a:r>
              <a:rPr lang="en-GB" dirty="0" smtClean="0">
                <a:latin typeface="Comic Sans MS" panose="030F0702030302020204" pitchFamily="66" charset="0"/>
              </a:rPr>
              <a:t>rain, play, bagel, made</a:t>
            </a: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Can you write down the following tricky words correctly?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mouse</a:t>
            </a:r>
            <a:r>
              <a:rPr lang="en-GB" dirty="0" smtClean="0">
                <a:latin typeface="Comic Sans MS" panose="030F0702030302020204" pitchFamily="66" charset="0"/>
              </a:rPr>
              <a:t>, </a:t>
            </a:r>
            <a:r>
              <a:rPr lang="en-GB" dirty="0" smtClean="0">
                <a:latin typeface="Comic Sans MS" panose="030F0702030302020204" pitchFamily="66" charset="0"/>
              </a:rPr>
              <a:t>house</a:t>
            </a:r>
            <a:r>
              <a:rPr lang="en-GB" dirty="0" smtClean="0">
                <a:latin typeface="Comic Sans MS" panose="030F0702030302020204" pitchFamily="66" charset="0"/>
              </a:rPr>
              <a:t>, who</a:t>
            </a: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We have previously learned that the </a:t>
            </a:r>
            <a:r>
              <a:rPr lang="en-GB" dirty="0" err="1" smtClean="0">
                <a:latin typeface="Comic Sans MS" panose="030F0702030302020204" pitchFamily="66" charset="0"/>
              </a:rPr>
              <a:t>er</a:t>
            </a:r>
            <a:r>
              <a:rPr lang="en-GB" dirty="0" smtClean="0">
                <a:latin typeface="Comic Sans MS" panose="030F0702030302020204" pitchFamily="66" charset="0"/>
              </a:rPr>
              <a:t> sound can be written down as: </a:t>
            </a:r>
            <a:r>
              <a:rPr lang="en-GB" dirty="0" err="1" smtClean="0">
                <a:latin typeface="Comic Sans MS" panose="030F0702030302020204" pitchFamily="66" charset="0"/>
              </a:rPr>
              <a:t>er</a:t>
            </a:r>
            <a:r>
              <a:rPr lang="en-GB" dirty="0" smtClean="0">
                <a:latin typeface="Comic Sans MS" panose="030F0702030302020204" pitchFamily="66" charset="0"/>
              </a:rPr>
              <a:t>, </a:t>
            </a:r>
            <a:r>
              <a:rPr lang="en-GB" dirty="0" err="1" smtClean="0">
                <a:latin typeface="Comic Sans MS" panose="030F0702030302020204" pitchFamily="66" charset="0"/>
              </a:rPr>
              <a:t>ir</a:t>
            </a:r>
            <a:r>
              <a:rPr lang="en-GB" dirty="0" smtClean="0">
                <a:latin typeface="Comic Sans MS" panose="030F0702030302020204" pitchFamily="66" charset="0"/>
              </a:rPr>
              <a:t>, </a:t>
            </a:r>
            <a:r>
              <a:rPr lang="en-GB" dirty="0" err="1" smtClean="0">
                <a:latin typeface="Comic Sans MS" panose="030F0702030302020204" pitchFamily="66" charset="0"/>
              </a:rPr>
              <a:t>ur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Occasionally it can be written down with </a:t>
            </a:r>
            <a:r>
              <a:rPr lang="en-GB" u="sng" dirty="0" smtClean="0">
                <a:latin typeface="Comic Sans MS" panose="030F0702030302020204" pitchFamily="66" charset="0"/>
              </a:rPr>
              <a:t>or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g</a:t>
            </a:r>
            <a:r>
              <a:rPr lang="en-GB" dirty="0" smtClean="0">
                <a:latin typeface="Comic Sans MS" panose="030F0702030302020204" pitchFamily="66" charset="0"/>
              </a:rPr>
              <a:t>rapheme which in some words still makes the </a:t>
            </a:r>
            <a:r>
              <a:rPr lang="en-GB" b="1" dirty="0" err="1" smtClean="0">
                <a:latin typeface="Comic Sans MS" panose="030F0702030302020204" pitchFamily="66" charset="0"/>
              </a:rPr>
              <a:t>er</a:t>
            </a:r>
            <a:r>
              <a:rPr lang="en-GB" dirty="0" smtClean="0">
                <a:latin typeface="Comic Sans MS" panose="030F0702030302020204" pitchFamily="66" charset="0"/>
              </a:rPr>
              <a:t> sound.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Collect words that have the </a:t>
            </a:r>
            <a:r>
              <a:rPr lang="en-GB" b="1" dirty="0" err="1" smtClean="0">
                <a:latin typeface="Comic Sans MS" panose="030F0702030302020204" pitchFamily="66" charset="0"/>
              </a:rPr>
              <a:t>er</a:t>
            </a:r>
            <a:r>
              <a:rPr lang="en-GB" dirty="0" smtClean="0">
                <a:latin typeface="Comic Sans MS" panose="030F0702030302020204" pitchFamily="66" charset="0"/>
              </a:rPr>
              <a:t> sound but the </a:t>
            </a:r>
            <a:r>
              <a:rPr lang="en-GB" b="1" dirty="0" smtClean="0">
                <a:latin typeface="Comic Sans MS" panose="030F0702030302020204" pitchFamily="66" charset="0"/>
              </a:rPr>
              <a:t>or</a:t>
            </a:r>
            <a:r>
              <a:rPr lang="en-GB" dirty="0" smtClean="0">
                <a:latin typeface="Comic Sans MS" panose="030F0702030302020204" pitchFamily="66" charset="0"/>
              </a:rPr>
              <a:t> grapheme. (grapheme=the letters that we write it with)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</a:t>
            </a:r>
            <a:r>
              <a:rPr lang="en-GB" sz="20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or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m, w</a:t>
            </a:r>
            <a:r>
              <a:rPr lang="en-GB" sz="20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or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k, w</a:t>
            </a:r>
            <a:r>
              <a:rPr lang="en-GB" sz="20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or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d, w</a:t>
            </a:r>
            <a:r>
              <a:rPr lang="en-GB" sz="20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or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ld, w</a:t>
            </a:r>
            <a:r>
              <a:rPr lang="en-GB" sz="20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or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th, w</a:t>
            </a:r>
            <a:r>
              <a:rPr lang="en-GB" sz="20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or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se. </a:t>
            </a:r>
          </a:p>
          <a:p>
            <a:r>
              <a:rPr lang="en-GB" dirty="0">
                <a:latin typeface="Comic Sans MS" panose="030F0702030302020204" pitchFamily="66" charset="0"/>
              </a:rPr>
              <a:t>Can </a:t>
            </a:r>
            <a:r>
              <a:rPr lang="en-GB" dirty="0" smtClean="0">
                <a:latin typeface="Comic Sans MS" panose="030F0702030302020204" pitchFamily="66" charset="0"/>
              </a:rPr>
              <a:t>you write sentences with some of these words? </a:t>
            </a:r>
            <a:endParaRPr lang="en-GB" dirty="0" smtClean="0">
              <a:solidFill>
                <a:schemeClr val="tx1">
                  <a:lumMod val="50000"/>
                  <a:lumOff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377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404949"/>
            <a:ext cx="8596668" cy="5492722"/>
          </a:xfrm>
        </p:spPr>
        <p:txBody>
          <a:bodyPr/>
          <a:lstStyle/>
          <a:p>
            <a:r>
              <a:rPr lang="en-GB" u="sng" dirty="0" smtClean="0">
                <a:latin typeface="Comic Sans MS" panose="030F0702030302020204" pitchFamily="66" charset="0"/>
              </a:rPr>
              <a:t>Tuesday: </a:t>
            </a:r>
            <a:endParaRPr lang="en-GB" u="sng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Read the following words, trying to spot the different digraphs: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o</a:t>
            </a:r>
            <a:r>
              <a:rPr lang="en-GB" dirty="0" smtClean="0">
                <a:latin typeface="Comic Sans MS" panose="030F0702030302020204" pitchFamily="66" charset="0"/>
              </a:rPr>
              <a:t>il, coin, boy, royal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Can you write down the following tricky words correctly?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mouse, house, </a:t>
            </a:r>
            <a:r>
              <a:rPr lang="en-GB" dirty="0" smtClean="0">
                <a:latin typeface="Comic Sans MS" panose="030F0702030302020204" pitchFamily="66" charset="0"/>
              </a:rPr>
              <a:t>who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Sometimes the letter</a:t>
            </a:r>
            <a:r>
              <a:rPr lang="en-GB" u="sng" dirty="0" smtClean="0">
                <a:latin typeface="Comic Sans MS" panose="030F0702030302020204" pitchFamily="66" charset="0"/>
              </a:rPr>
              <a:t> u </a:t>
            </a:r>
            <a:r>
              <a:rPr lang="en-GB" dirty="0" smtClean="0">
                <a:latin typeface="Comic Sans MS" panose="030F0702030302020204" pitchFamily="66" charset="0"/>
              </a:rPr>
              <a:t>makes different sounds. It can make a short and long </a:t>
            </a:r>
            <a:r>
              <a:rPr lang="en-GB" b="1" dirty="0" err="1" smtClean="0">
                <a:latin typeface="Comic Sans MS" panose="030F0702030302020204" pitchFamily="66" charset="0"/>
              </a:rPr>
              <a:t>oo</a:t>
            </a:r>
            <a:r>
              <a:rPr lang="en-GB" dirty="0" smtClean="0">
                <a:latin typeface="Comic Sans MS" panose="030F0702030302020204" pitchFamily="66" charset="0"/>
              </a:rPr>
              <a:t> sound.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Collect words with </a:t>
            </a:r>
            <a:r>
              <a:rPr lang="en-GB" b="1" dirty="0" err="1" smtClean="0">
                <a:latin typeface="Comic Sans MS" panose="030F0702030302020204" pitchFamily="66" charset="0"/>
              </a:rPr>
              <a:t>oo</a:t>
            </a:r>
            <a:r>
              <a:rPr lang="en-GB" b="1" dirty="0" smtClean="0">
                <a:latin typeface="Comic Sans MS" panose="030F0702030302020204" pitchFamily="66" charset="0"/>
              </a:rPr>
              <a:t>/</a:t>
            </a:r>
            <a:r>
              <a:rPr lang="en-GB" b="1" dirty="0" err="1" smtClean="0">
                <a:latin typeface="Comic Sans MS" panose="030F0702030302020204" pitchFamily="66" charset="0"/>
              </a:rPr>
              <a:t>oo</a:t>
            </a:r>
            <a:r>
              <a:rPr lang="en-GB" dirty="0" smtClean="0">
                <a:latin typeface="Comic Sans MS" panose="030F0702030302020204" pitchFamily="66" charset="0"/>
              </a:rPr>
              <a:t> sounds that have the </a:t>
            </a:r>
            <a:r>
              <a:rPr lang="en-GB" b="1" dirty="0" smtClean="0">
                <a:latin typeface="Comic Sans MS" panose="030F0702030302020204" pitchFamily="66" charset="0"/>
              </a:rPr>
              <a:t>u</a:t>
            </a:r>
            <a:r>
              <a:rPr lang="en-GB" dirty="0" smtClean="0">
                <a:latin typeface="Comic Sans MS" panose="030F0702030302020204" pitchFamily="66" charset="0"/>
              </a:rPr>
              <a:t> grapheme:</a:t>
            </a: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octop</a:t>
            </a:r>
            <a:r>
              <a:rPr lang="en-GB" sz="20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u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s, p</a:t>
            </a:r>
            <a:r>
              <a:rPr lang="en-GB" sz="20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sh, p</a:t>
            </a:r>
            <a:r>
              <a:rPr lang="en-GB" sz="20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dding, p</a:t>
            </a:r>
            <a:r>
              <a:rPr lang="en-GB" sz="20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</a:p>
          <a:p>
            <a:pPr marL="0" indent="0">
              <a:buNone/>
            </a:pP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  <a:r>
              <a:rPr lang="en-GB" sz="20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ll, awf</a:t>
            </a:r>
            <a:r>
              <a:rPr lang="en-GB" sz="20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l, playf</a:t>
            </a:r>
            <a:r>
              <a:rPr lang="en-GB" sz="20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Can you write sentences with some of these words? 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GB" sz="2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182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00447"/>
            <a:ext cx="8596668" cy="4284616"/>
          </a:xfrm>
        </p:spPr>
        <p:txBody>
          <a:bodyPr/>
          <a:lstStyle/>
          <a:p>
            <a:r>
              <a:rPr lang="en-GB" u="sng" dirty="0" smtClean="0">
                <a:latin typeface="Comic Sans MS" panose="030F0702030302020204" pitchFamily="66" charset="0"/>
              </a:rPr>
              <a:t>Wednesday: </a:t>
            </a:r>
            <a:endParaRPr lang="en-GB" u="sng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Read </a:t>
            </a:r>
            <a:r>
              <a:rPr lang="en-GB" dirty="0">
                <a:latin typeface="Comic Sans MS" panose="030F0702030302020204" pitchFamily="66" charset="0"/>
              </a:rPr>
              <a:t>the following words, trying to spot the different digraphs: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g</a:t>
            </a:r>
            <a:r>
              <a:rPr lang="en-GB" dirty="0" smtClean="0">
                <a:latin typeface="Comic Sans MS" panose="030F0702030302020204" pitchFamily="66" charset="0"/>
              </a:rPr>
              <a:t>irl, stranger, fur, herb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Can you write down the following tricky words correctly?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mouse, house, </a:t>
            </a:r>
            <a:r>
              <a:rPr lang="en-GB" dirty="0" smtClean="0">
                <a:latin typeface="Comic Sans MS" panose="030F0702030302020204" pitchFamily="66" charset="0"/>
              </a:rPr>
              <a:t>who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Sometimes in words the </a:t>
            </a:r>
            <a:r>
              <a:rPr lang="en-GB" u="sng" dirty="0" smtClean="0">
                <a:latin typeface="Comic Sans MS" panose="030F0702030302020204" pitchFamily="66" charset="0"/>
              </a:rPr>
              <a:t>are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grapheme makes the </a:t>
            </a:r>
            <a:r>
              <a:rPr lang="en-GB" b="1" dirty="0" smtClean="0">
                <a:latin typeface="Comic Sans MS" panose="030F0702030302020204" pitchFamily="66" charset="0"/>
              </a:rPr>
              <a:t>air</a:t>
            </a:r>
            <a:r>
              <a:rPr lang="en-GB" dirty="0" smtClean="0">
                <a:latin typeface="Comic Sans MS" panose="030F0702030302020204" pitchFamily="66" charset="0"/>
              </a:rPr>
              <a:t> sound.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Collect words with </a:t>
            </a:r>
            <a:r>
              <a:rPr lang="en-GB" b="1" dirty="0" smtClean="0">
                <a:latin typeface="Comic Sans MS" panose="030F0702030302020204" pitchFamily="66" charset="0"/>
              </a:rPr>
              <a:t>air</a:t>
            </a:r>
            <a:r>
              <a:rPr lang="en-GB" dirty="0" smtClean="0">
                <a:latin typeface="Comic Sans MS" panose="030F0702030302020204" pitchFamily="66" charset="0"/>
              </a:rPr>
              <a:t> sound that are written down with </a:t>
            </a:r>
            <a:r>
              <a:rPr lang="en-GB" b="1" dirty="0" smtClean="0">
                <a:latin typeface="Comic Sans MS" panose="030F0702030302020204" pitchFamily="66" charset="0"/>
              </a:rPr>
              <a:t>are</a:t>
            </a:r>
            <a:r>
              <a:rPr lang="en-GB" dirty="0" smtClean="0">
                <a:latin typeface="Comic Sans MS" panose="030F0702030302020204" pitchFamily="66" charset="0"/>
              </a:rPr>
              <a:t> grapheme: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n-GB" sz="20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are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sc</a:t>
            </a:r>
            <a:r>
              <a:rPr lang="en-GB" sz="20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are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sh</a:t>
            </a:r>
            <a:r>
              <a:rPr lang="en-GB" sz="20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are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st</a:t>
            </a:r>
            <a:r>
              <a:rPr lang="en-GB" sz="20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are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h</a:t>
            </a:r>
            <a:r>
              <a:rPr lang="en-GB" sz="20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are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Can you write sentences with some of these words? 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946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83327"/>
            <a:ext cx="8596668" cy="4402182"/>
          </a:xfrm>
        </p:spPr>
        <p:txBody>
          <a:bodyPr/>
          <a:lstStyle/>
          <a:p>
            <a:r>
              <a:rPr lang="en-GB" u="sng" dirty="0" smtClean="0">
                <a:latin typeface="Comic Sans MS" panose="030F0702030302020204" pitchFamily="66" charset="0"/>
              </a:rPr>
              <a:t>Thursday: </a:t>
            </a:r>
            <a:endParaRPr lang="en-GB" u="sng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Read </a:t>
            </a:r>
            <a:r>
              <a:rPr lang="en-GB" dirty="0">
                <a:latin typeface="Comic Sans MS" panose="030F0702030302020204" pitchFamily="66" charset="0"/>
              </a:rPr>
              <a:t>the following words, trying to spot the different digraphs: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w</a:t>
            </a:r>
            <a:r>
              <a:rPr lang="en-GB" dirty="0" smtClean="0">
                <a:latin typeface="Comic Sans MS" panose="030F0702030302020204" pitchFamily="66" charset="0"/>
              </a:rPr>
              <a:t>hite, phone, what, dolphin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Can you write down the following tricky words correctly?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mouse</a:t>
            </a:r>
            <a:r>
              <a:rPr lang="en-GB" dirty="0" smtClean="0">
                <a:latin typeface="Comic Sans MS" panose="030F0702030302020204" pitchFamily="66" charset="0"/>
              </a:rPr>
              <a:t>, house, who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Sometimes in words the </a:t>
            </a:r>
            <a:r>
              <a:rPr lang="en-GB" u="sng" dirty="0" err="1" smtClean="0">
                <a:latin typeface="Comic Sans MS" panose="030F0702030302020204" pitchFamily="66" charset="0"/>
              </a:rPr>
              <a:t>oor</a:t>
            </a:r>
            <a:r>
              <a:rPr lang="en-GB" dirty="0" smtClean="0">
                <a:latin typeface="Comic Sans MS" panose="030F0702030302020204" pitchFamily="66" charset="0"/>
              </a:rPr>
              <a:t> grapheme makes an </a:t>
            </a:r>
            <a:r>
              <a:rPr lang="en-GB" b="1" dirty="0" smtClean="0">
                <a:latin typeface="Comic Sans MS" panose="030F0702030302020204" pitchFamily="66" charset="0"/>
              </a:rPr>
              <a:t>or </a:t>
            </a:r>
            <a:r>
              <a:rPr lang="en-GB" dirty="0" smtClean="0">
                <a:latin typeface="Comic Sans MS" panose="030F0702030302020204" pitchFamily="66" charset="0"/>
              </a:rPr>
              <a:t>sound.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Collect words with </a:t>
            </a:r>
            <a:r>
              <a:rPr lang="en-GB" b="1" dirty="0" smtClean="0">
                <a:latin typeface="Comic Sans MS" panose="030F0702030302020204" pitchFamily="66" charset="0"/>
              </a:rPr>
              <a:t>or </a:t>
            </a:r>
            <a:r>
              <a:rPr lang="en-GB" dirty="0" smtClean="0">
                <a:latin typeface="Comic Sans MS" panose="030F0702030302020204" pitchFamily="66" charset="0"/>
              </a:rPr>
              <a:t>sound that are written down with </a:t>
            </a:r>
            <a:r>
              <a:rPr lang="en-GB" b="1" dirty="0" err="1" smtClean="0">
                <a:latin typeface="Comic Sans MS" panose="030F0702030302020204" pitchFamily="66" charset="0"/>
              </a:rPr>
              <a:t>oor</a:t>
            </a:r>
            <a:r>
              <a:rPr lang="en-GB" b="1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grapheme: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oor, poor, floor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Can you write sentences with some of these words? 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119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48641"/>
            <a:ext cx="8596668" cy="5492722"/>
          </a:xfrm>
        </p:spPr>
        <p:txBody>
          <a:bodyPr/>
          <a:lstStyle/>
          <a:p>
            <a:r>
              <a:rPr lang="en-GB" u="sng" dirty="0" smtClean="0">
                <a:latin typeface="Comic Sans MS" panose="030F0702030302020204" pitchFamily="66" charset="0"/>
              </a:rPr>
              <a:t>Friday: </a:t>
            </a:r>
            <a:endParaRPr lang="en-GB" u="sng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Test yourself an see if you can write down correctly the following tricky words without looking: mouse, house, who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Read the following text and spot the different </a:t>
            </a:r>
            <a:r>
              <a:rPr lang="en-GB" dirty="0" err="1" smtClean="0">
                <a:latin typeface="Comic Sans MS" panose="030F0702030302020204" pitchFamily="66" charset="0"/>
              </a:rPr>
              <a:t>ee</a:t>
            </a:r>
            <a:r>
              <a:rPr lang="en-GB" dirty="0" smtClean="0">
                <a:latin typeface="Comic Sans MS" panose="030F0702030302020204" pitchFamily="66" charset="0"/>
              </a:rPr>
              <a:t>/</a:t>
            </a:r>
            <a:r>
              <a:rPr lang="en-GB" dirty="0" err="1" smtClean="0">
                <a:latin typeface="Comic Sans MS" panose="030F0702030302020204" pitchFamily="66" charset="0"/>
              </a:rPr>
              <a:t>i</a:t>
            </a:r>
            <a:r>
              <a:rPr lang="en-GB" dirty="0" smtClean="0">
                <a:latin typeface="Comic Sans MS" panose="030F0702030302020204" pitchFamily="66" charset="0"/>
              </a:rPr>
              <a:t> sounds: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Tom was very happy. It was the weekend and he was off to the beach with mum and dad, his puppy and baby Pete.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“ Help me pack the green bag”, said mum. “We need sun cream and lots of treats.”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By the sea Tom and Pete had an ice-cream. Mum and dad had a cup of tea. The puppy went to sleep under a tree.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29875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633</TotalTime>
  <Words>545</Words>
  <Application>Microsoft Office PowerPoint</Application>
  <PresentationFormat>Widescreen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Comic Sans MS</vt:lpstr>
      <vt:lpstr>Trebuchet MS</vt:lpstr>
      <vt:lpstr>Wingdings 3</vt:lpstr>
      <vt:lpstr>Facet</vt:lpstr>
      <vt:lpstr>Phonics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Phonics</dc:title>
  <dc:creator>Dolly Ban</dc:creator>
  <cp:lastModifiedBy>Dolly Ban</cp:lastModifiedBy>
  <cp:revision>28</cp:revision>
  <dcterms:created xsi:type="dcterms:W3CDTF">2021-02-05T11:23:22Z</dcterms:created>
  <dcterms:modified xsi:type="dcterms:W3CDTF">2021-02-23T14:44:36Z</dcterms:modified>
</cp:coreProperties>
</file>