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58" r:id="rId2"/>
    <p:sldId id="264" r:id="rId3"/>
    <p:sldId id="274" r:id="rId4"/>
    <p:sldId id="273" r:id="rId5"/>
    <p:sldId id="275" r:id="rId6"/>
    <p:sldId id="277" r:id="rId7"/>
    <p:sldId id="278" r:id="rId8"/>
    <p:sldId id="279" r:id="rId9"/>
    <p:sldId id="280" r:id="rId10"/>
    <p:sldId id="282" r:id="rId11"/>
    <p:sldId id="281" r:id="rId12"/>
    <p:sldId id="267" r:id="rId1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Twinkl" panose="020B0604020202020204" charset="0"/>
      <p:regular r:id="rId20"/>
      <p:bold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BCD9"/>
    <a:srgbClr val="18A0DB"/>
    <a:srgbClr val="DE1E5A"/>
    <a:srgbClr val="BC0105"/>
    <a:srgbClr val="4DB1E3"/>
    <a:srgbClr val="80C1EB"/>
    <a:srgbClr val="ACDDFC"/>
    <a:srgbClr val="FFFFFF"/>
    <a:srgbClr val="4AA1D9"/>
    <a:srgbClr val="21A6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9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1266" y="60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5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10.m4a"/><Relationship Id="rId7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audio" Target="../media/media11.m4a"/><Relationship Id="rId5" Type="http://schemas.microsoft.com/office/2007/relationships/media" Target="../media/media11.m4a"/><Relationship Id="rId4" Type="http://schemas.openxmlformats.org/officeDocument/2006/relationships/audio" Target="../media/media10.m4a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9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0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5360" y="799012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5360" y="2183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32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4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Glass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5068" y="1513946"/>
            <a:ext cx="737328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Glass is made from very fine sand. It is heated until it melts.</a:t>
            </a:r>
          </a:p>
        </p:txBody>
      </p:sp>
      <p:sp>
        <p:nvSpPr>
          <p:cNvPr id="7" name="Rectangle 6"/>
          <p:cNvSpPr/>
          <p:nvPr/>
        </p:nvSpPr>
        <p:spPr>
          <a:xfrm>
            <a:off x="1015068" y="2052364"/>
            <a:ext cx="737328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A few things made from glass are:</a:t>
            </a:r>
          </a:p>
        </p:txBody>
      </p:sp>
      <p:sp>
        <p:nvSpPr>
          <p:cNvPr id="8" name="Rectangle 7"/>
          <p:cNvSpPr/>
          <p:nvPr/>
        </p:nvSpPr>
        <p:spPr>
          <a:xfrm>
            <a:off x="1015068" y="3278362"/>
            <a:ext cx="7373282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Glass is used as it is strong, hard, smooth, easily washable </a:t>
            </a:r>
            <a:br>
              <a:rPr lang="en-GB" altLang="en-US" dirty="0"/>
            </a:br>
            <a:r>
              <a:rPr lang="en-GB" altLang="en-US" dirty="0"/>
              <a:t>and transparent.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15068" y="2512301"/>
            <a:ext cx="1671355" cy="495108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bottles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878052" y="2512301"/>
            <a:ext cx="1671355" cy="495108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light bulbs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741035" y="2512301"/>
            <a:ext cx="1671355" cy="495108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glasses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008"/>
          <a:stretch/>
        </p:blipFill>
        <p:spPr>
          <a:xfrm rot="16200000">
            <a:off x="4645986" y="2318039"/>
            <a:ext cx="7805912" cy="11901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8280">
            <a:off x="949223" y="4542030"/>
            <a:ext cx="1996226" cy="11088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7624">
            <a:off x="3015138" y="4424526"/>
            <a:ext cx="909250" cy="14306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474" y="4794250"/>
            <a:ext cx="1965916" cy="715396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1145" y="5849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12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55651" y="728494"/>
            <a:ext cx="7632700" cy="628966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Title 20"/>
          <p:cNvSpPr>
            <a:spLocks noGrp="1"/>
          </p:cNvSpPr>
          <p:nvPr>
            <p:ph type="title"/>
          </p:nvPr>
        </p:nvSpPr>
        <p:spPr>
          <a:xfrm>
            <a:off x="457198" y="563738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glass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60"/>
          <a:stretch/>
        </p:blipFill>
        <p:spPr>
          <a:xfrm>
            <a:off x="755651" y="1558042"/>
            <a:ext cx="7632700" cy="428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67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7704" y="786220"/>
            <a:ext cx="7933319" cy="5105127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8971" y="0"/>
            <a:ext cx="609600" cy="6096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76252" y="0"/>
            <a:ext cx="609600" cy="609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52354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50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9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418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10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5651" y="3459515"/>
            <a:ext cx="7632700" cy="495108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Here are a few facts about some materials…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Materials</a:t>
            </a:r>
          </a:p>
        </p:txBody>
      </p:sp>
      <p:sp>
        <p:nvSpPr>
          <p:cNvPr id="5" name="Rectangle 4"/>
          <p:cNvSpPr/>
          <p:nvPr/>
        </p:nvSpPr>
        <p:spPr>
          <a:xfrm>
            <a:off x="1015068" y="1513946"/>
            <a:ext cx="7373282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We use wood, metal, plastic, glass and fabric to make most </a:t>
            </a:r>
            <a:br>
              <a:rPr lang="en-GB" altLang="en-US" dirty="0"/>
            </a:br>
            <a:r>
              <a:rPr lang="en-GB" altLang="en-US" dirty="0"/>
              <a:t>everyday objects.</a:t>
            </a:r>
          </a:p>
        </p:txBody>
      </p:sp>
      <p:sp>
        <p:nvSpPr>
          <p:cNvPr id="7" name="Rectangle 6"/>
          <p:cNvSpPr/>
          <p:nvPr/>
        </p:nvSpPr>
        <p:spPr>
          <a:xfrm>
            <a:off x="1015068" y="2344942"/>
            <a:ext cx="737328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Different materials have different properties.</a:t>
            </a:r>
          </a:p>
        </p:txBody>
      </p:sp>
      <p:sp>
        <p:nvSpPr>
          <p:cNvPr id="8" name="Rectangle 7"/>
          <p:cNvSpPr/>
          <p:nvPr/>
        </p:nvSpPr>
        <p:spPr>
          <a:xfrm>
            <a:off x="1015068" y="2898939"/>
            <a:ext cx="737328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Materials can be natural or man-made.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79" y="4627331"/>
            <a:ext cx="1742559" cy="12590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2260">
            <a:off x="3267556" y="4192988"/>
            <a:ext cx="658259" cy="20158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696">
            <a:off x="4315072" y="4832889"/>
            <a:ext cx="1701080" cy="8698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961" y="4535295"/>
            <a:ext cx="1510777" cy="144316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56658" y="6578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Wood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5068" y="1513946"/>
            <a:ext cx="737328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Wood is a natural material. It comes from trees.</a:t>
            </a:r>
          </a:p>
        </p:txBody>
      </p:sp>
      <p:sp>
        <p:nvSpPr>
          <p:cNvPr id="7" name="Rectangle 6"/>
          <p:cNvSpPr/>
          <p:nvPr/>
        </p:nvSpPr>
        <p:spPr>
          <a:xfrm>
            <a:off x="1015068" y="2010427"/>
            <a:ext cx="737328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A few things made from wood are: </a:t>
            </a:r>
          </a:p>
        </p:txBody>
      </p:sp>
      <p:sp>
        <p:nvSpPr>
          <p:cNvPr id="8" name="Rectangle 7"/>
          <p:cNvSpPr/>
          <p:nvPr/>
        </p:nvSpPr>
        <p:spPr>
          <a:xfrm>
            <a:off x="1015068" y="3220601"/>
            <a:ext cx="7373282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Wood is used as it can be carved in to any shape, is strong and has a very nice appearance.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15068" y="2472724"/>
            <a:ext cx="1671355" cy="495108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furniture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878052" y="2472724"/>
            <a:ext cx="1671355" cy="495108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boats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741035" y="2472724"/>
            <a:ext cx="1671355" cy="495108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instruments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612566" y="2472724"/>
            <a:ext cx="1671355" cy="495108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paper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606" y="4717280"/>
            <a:ext cx="1712145" cy="10846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4668" flipH="1">
            <a:off x="4802383" y="4350507"/>
            <a:ext cx="1681006" cy="173504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645" y="4810617"/>
            <a:ext cx="2390972" cy="115985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30" y="4650674"/>
            <a:ext cx="1552267" cy="147973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60"/>
          <a:stretch/>
        </p:blipFill>
        <p:spPr>
          <a:xfrm>
            <a:off x="7682646" y="179460"/>
            <a:ext cx="1461353" cy="6298251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8606" y="6378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48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1" y="1558043"/>
            <a:ext cx="7632700" cy="4286524"/>
          </a:xfrm>
          <a:prstGeom prst="flowChartProcess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55651" y="728494"/>
            <a:ext cx="7632700" cy="628966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Title 20"/>
          <p:cNvSpPr>
            <a:spLocks noGrp="1"/>
          </p:cNvSpPr>
          <p:nvPr>
            <p:ph type="title"/>
          </p:nvPr>
        </p:nvSpPr>
        <p:spPr>
          <a:xfrm>
            <a:off x="457198" y="563738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wood</a:t>
            </a:r>
          </a:p>
        </p:txBody>
      </p:sp>
    </p:spTree>
    <p:extLst>
      <p:ext uri="{BB962C8B-B14F-4D97-AF65-F5344CB8AC3E}">
        <p14:creationId xmlns:p14="http://schemas.microsoft.com/office/powerpoint/2010/main" val="295490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Fabric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5068" y="1513946"/>
            <a:ext cx="737328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Fabric comes from plants and animals.</a:t>
            </a:r>
          </a:p>
        </p:txBody>
      </p:sp>
      <p:sp>
        <p:nvSpPr>
          <p:cNvPr id="7" name="Rectangle 6"/>
          <p:cNvSpPr/>
          <p:nvPr/>
        </p:nvSpPr>
        <p:spPr>
          <a:xfrm>
            <a:off x="1015068" y="2010427"/>
            <a:ext cx="737328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A few things made from fabric are:</a:t>
            </a:r>
          </a:p>
        </p:txBody>
      </p:sp>
      <p:sp>
        <p:nvSpPr>
          <p:cNvPr id="8" name="Rectangle 7"/>
          <p:cNvSpPr/>
          <p:nvPr/>
        </p:nvSpPr>
        <p:spPr>
          <a:xfrm>
            <a:off x="1015068" y="3220601"/>
            <a:ext cx="7373282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Fabric is used as it is very light, warm, soft and </a:t>
            </a:r>
            <a:br>
              <a:rPr lang="en-GB" altLang="en-US" dirty="0"/>
            </a:br>
            <a:r>
              <a:rPr lang="en-GB" altLang="en-US" dirty="0"/>
              <a:t>quite easy to produce and sew.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15068" y="2472724"/>
            <a:ext cx="1671355" cy="495108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curtains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878052" y="2472724"/>
            <a:ext cx="1671355" cy="495108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clothes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741035" y="2472724"/>
            <a:ext cx="1671355" cy="495108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towels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9836">
            <a:off x="2790432" y="4344946"/>
            <a:ext cx="1641971" cy="16208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036" y="4619781"/>
            <a:ext cx="1777710" cy="10847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53"/>
          <a:stretch/>
        </p:blipFill>
        <p:spPr>
          <a:xfrm>
            <a:off x="1174459" y="4350513"/>
            <a:ext cx="2471651" cy="16232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6241" flipH="1">
            <a:off x="6957601" y="672756"/>
            <a:ext cx="2325999" cy="22939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14"/>
          <a:stretch/>
        </p:blipFill>
        <p:spPr>
          <a:xfrm>
            <a:off x="6766697" y="2726148"/>
            <a:ext cx="2377303" cy="3463478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1145" y="633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298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0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Plastic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5068" y="1513946"/>
            <a:ext cx="737328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Plastics are man-made, mostly from oil.</a:t>
            </a:r>
          </a:p>
        </p:txBody>
      </p:sp>
      <p:sp>
        <p:nvSpPr>
          <p:cNvPr id="7" name="Rectangle 6"/>
          <p:cNvSpPr/>
          <p:nvPr/>
        </p:nvSpPr>
        <p:spPr>
          <a:xfrm>
            <a:off x="1015068" y="2010427"/>
            <a:ext cx="737328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A few things made from plastic are:</a:t>
            </a:r>
          </a:p>
        </p:txBody>
      </p:sp>
      <p:sp>
        <p:nvSpPr>
          <p:cNvPr id="8" name="Rectangle 7"/>
          <p:cNvSpPr/>
          <p:nvPr/>
        </p:nvSpPr>
        <p:spPr>
          <a:xfrm>
            <a:off x="1015068" y="3220601"/>
            <a:ext cx="7373282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Plastic is used as it can be made to be flexible, hard, rough or smooth. It is also very cheap to produce and easily washable.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15068" y="2472724"/>
            <a:ext cx="1671355" cy="495108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balls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878052" y="2472724"/>
            <a:ext cx="1671355" cy="495108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bottles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741035" y="2472724"/>
            <a:ext cx="1671355" cy="495108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carrier bags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33" y="4392817"/>
            <a:ext cx="1461224" cy="14910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1973">
            <a:off x="3367369" y="4282705"/>
            <a:ext cx="692721" cy="17112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35" b="67630"/>
          <a:stretch/>
        </p:blipFill>
        <p:spPr>
          <a:xfrm>
            <a:off x="4970985" y="4072451"/>
            <a:ext cx="1019541" cy="235256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81"/>
          <a:stretch/>
        </p:blipFill>
        <p:spPr>
          <a:xfrm>
            <a:off x="7771548" y="618077"/>
            <a:ext cx="1374900" cy="57590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475" y="304826"/>
            <a:ext cx="1915523" cy="1705602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93371" y="6180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740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55651" y="728494"/>
            <a:ext cx="7632700" cy="628966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Title 20"/>
          <p:cNvSpPr>
            <a:spLocks noGrp="1"/>
          </p:cNvSpPr>
          <p:nvPr>
            <p:ph type="title"/>
          </p:nvPr>
        </p:nvSpPr>
        <p:spPr>
          <a:xfrm>
            <a:off x="457198" y="563738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plastic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20"/>
          <a:stretch/>
        </p:blipFill>
        <p:spPr>
          <a:xfrm>
            <a:off x="755651" y="1558042"/>
            <a:ext cx="7632700" cy="428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38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Metal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5068" y="1513946"/>
            <a:ext cx="7373282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Metals are made from rocks. The rocks are dug up and taken to a factory where they are heated and processed into metal.</a:t>
            </a:r>
          </a:p>
        </p:txBody>
      </p:sp>
      <p:sp>
        <p:nvSpPr>
          <p:cNvPr id="7" name="Rectangle 6"/>
          <p:cNvSpPr/>
          <p:nvPr/>
        </p:nvSpPr>
        <p:spPr>
          <a:xfrm>
            <a:off x="1015068" y="2347913"/>
            <a:ext cx="737328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A few things made from metal are:</a:t>
            </a:r>
          </a:p>
        </p:txBody>
      </p:sp>
      <p:sp>
        <p:nvSpPr>
          <p:cNvPr id="8" name="Rectangle 7"/>
          <p:cNvSpPr/>
          <p:nvPr/>
        </p:nvSpPr>
        <p:spPr>
          <a:xfrm>
            <a:off x="1015068" y="3573911"/>
            <a:ext cx="737328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Metal is used as it is strong, hard, smooth and easily washable.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15068" y="2807850"/>
            <a:ext cx="1671355" cy="495108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jewellery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878052" y="2807850"/>
            <a:ext cx="1671355" cy="495108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cutlery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741035" y="2807850"/>
            <a:ext cx="1671355" cy="495108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cars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1426">
            <a:off x="1226373" y="4623168"/>
            <a:ext cx="960585" cy="10557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4655">
            <a:off x="2265502" y="4664276"/>
            <a:ext cx="2011624" cy="10768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608" y="4528865"/>
            <a:ext cx="2217895" cy="13477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14"/>
          <a:stretch/>
        </p:blipFill>
        <p:spPr>
          <a:xfrm rot="5400000">
            <a:off x="5444065" y="2751199"/>
            <a:ext cx="6310476" cy="1089394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1725" y="5649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917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55651" y="728494"/>
            <a:ext cx="7632700" cy="628966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Title 20"/>
          <p:cNvSpPr>
            <a:spLocks noGrp="1"/>
          </p:cNvSpPr>
          <p:nvPr>
            <p:ph type="title"/>
          </p:nvPr>
        </p:nvSpPr>
        <p:spPr>
          <a:xfrm>
            <a:off x="457198" y="563738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metal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28" b="2607"/>
          <a:stretch/>
        </p:blipFill>
        <p:spPr>
          <a:xfrm>
            <a:off x="755651" y="1558044"/>
            <a:ext cx="7632700" cy="429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5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180D27B9-5640-447B-B5C0-DD73573B2821}" vid="{310EF2B5-F8B8-4941-8818-76ED4D5D30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228</TotalTime>
  <Words>279</Words>
  <Application>Microsoft Office PowerPoint</Application>
  <PresentationFormat>On-screen Show (4:3)</PresentationFormat>
  <Paragraphs>45</Paragraphs>
  <Slides>12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Twinkl</vt:lpstr>
      <vt:lpstr>Office Theme</vt:lpstr>
      <vt:lpstr>PowerPoint Presentation</vt:lpstr>
      <vt:lpstr>Materials</vt:lpstr>
      <vt:lpstr>Wood</vt:lpstr>
      <vt:lpstr>wood</vt:lpstr>
      <vt:lpstr>Fabric</vt:lpstr>
      <vt:lpstr>Plastic</vt:lpstr>
      <vt:lpstr>plastic</vt:lpstr>
      <vt:lpstr>Metal</vt:lpstr>
      <vt:lpstr>metal</vt:lpstr>
      <vt:lpstr>Glass</vt:lpstr>
      <vt:lpstr>glass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Federica Zanusso</dc:creator>
  <cp:lastModifiedBy>Catherine Pruitt</cp:lastModifiedBy>
  <cp:revision>19</cp:revision>
  <dcterms:created xsi:type="dcterms:W3CDTF">2019-06-04T01:46:54Z</dcterms:created>
  <dcterms:modified xsi:type="dcterms:W3CDTF">2021-01-22T20:47:18Z</dcterms:modified>
</cp:coreProperties>
</file>