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7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5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1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2125-5164-4554-8434-3A4807DD3D1B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8C31-77CA-4FEC-AF12-7646380C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86" y="783771"/>
            <a:ext cx="9418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 can write instruction texts</a:t>
            </a:r>
            <a:endParaRPr lang="en-US" sz="4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Ordered points   1. 2. 3. bullet points  first, next, before, after, having done… then, finally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Formal tone – avoid contractions, passive,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Modal verbs – must should might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Additional information – dash, commas, brackets – in parenthesis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Imperative verbs – cut, snip, join…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952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82594"/>
              </p:ext>
            </p:extLst>
          </p:nvPr>
        </p:nvGraphicFramePr>
        <p:xfrm>
          <a:off x="1047262" y="818138"/>
          <a:ext cx="10277229" cy="525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743">
                  <a:extLst>
                    <a:ext uri="{9D8B030D-6E8A-4147-A177-3AD203B41FA5}">
                      <a16:colId xmlns:a16="http://schemas.microsoft.com/office/drawing/2014/main" val="2727816691"/>
                    </a:ext>
                  </a:extLst>
                </a:gridCol>
                <a:gridCol w="3425743">
                  <a:extLst>
                    <a:ext uri="{9D8B030D-6E8A-4147-A177-3AD203B41FA5}">
                      <a16:colId xmlns:a16="http://schemas.microsoft.com/office/drawing/2014/main" val="486194302"/>
                    </a:ext>
                  </a:extLst>
                </a:gridCol>
                <a:gridCol w="3425743">
                  <a:extLst>
                    <a:ext uri="{9D8B030D-6E8A-4147-A177-3AD203B41FA5}">
                      <a16:colId xmlns:a16="http://schemas.microsoft.com/office/drawing/2014/main" val="361661919"/>
                    </a:ext>
                  </a:extLst>
                </a:gridCol>
              </a:tblGrid>
              <a:tr h="4438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 did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this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My teacher agrees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27985"/>
                  </a:ext>
                </a:extLst>
              </a:tr>
              <a:tr h="14226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Ordered points   1. 2. 3. bullet points  first, next, before, after, having done… then, finally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543242"/>
                  </a:ext>
                </a:extLst>
              </a:tr>
              <a:tr h="7660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Formal tone – avoid contractions, passive,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15976"/>
                  </a:ext>
                </a:extLst>
              </a:tr>
              <a:tr h="7660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Modal verbs – must should might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82529"/>
                  </a:ext>
                </a:extLst>
              </a:tr>
              <a:tr h="10943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Additional information – dash, commas, brackets – in parenthesis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20034"/>
                  </a:ext>
                </a:extLst>
              </a:tr>
              <a:tr h="7660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Imperative verbs – cut, snip, join…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9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38" y="661183"/>
            <a:ext cx="7765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 are going to write the instructions to allow our customer to construct their newly purchased bird kit.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But first you need to design your bird parts.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You need to choose: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Head and beak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Body and wings (feathers)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Legs and feet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6603" y="1871001"/>
            <a:ext cx="28276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Any additional accessories – crest,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wattle, plumes, flags…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mazon.com: Beautiful Peacock Cool Wall Decor Art Print Poster 24x36:  Posters &amp; Pr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804366" y="770709"/>
            <a:ext cx="28085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Feet /legs</a:t>
            </a:r>
          </a:p>
          <a:p>
            <a:r>
              <a:rPr lang="en-US" dirty="0" smtClean="0"/>
              <a:t>Body</a:t>
            </a:r>
          </a:p>
          <a:p>
            <a:r>
              <a:rPr lang="en-US" dirty="0" smtClean="0"/>
              <a:t>Head</a:t>
            </a:r>
          </a:p>
          <a:p>
            <a:r>
              <a:rPr lang="en-US" dirty="0" smtClean="0"/>
              <a:t>Beak ( what does it eat?)</a:t>
            </a:r>
          </a:p>
          <a:p>
            <a:r>
              <a:rPr lang="en-US" dirty="0" smtClean="0"/>
              <a:t>Wings ( does it fly?)</a:t>
            </a:r>
          </a:p>
          <a:p>
            <a:r>
              <a:rPr lang="en-US" dirty="0" smtClean="0"/>
              <a:t>Tail (flag)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Additions:</a:t>
            </a:r>
          </a:p>
          <a:p>
            <a:r>
              <a:rPr lang="en-US" dirty="0" smtClean="0"/>
              <a:t>Crest </a:t>
            </a:r>
          </a:p>
          <a:p>
            <a:r>
              <a:rPr lang="en-US" dirty="0" smtClean="0"/>
              <a:t>Wattle</a:t>
            </a:r>
          </a:p>
          <a:p>
            <a:r>
              <a:rPr lang="en-US" dirty="0" smtClean="0"/>
              <a:t>plume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Colours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Feathers</a:t>
            </a:r>
          </a:p>
          <a:p>
            <a:r>
              <a:rPr lang="en-US" dirty="0" smtClean="0"/>
              <a:t>Eyes</a:t>
            </a:r>
          </a:p>
          <a:p>
            <a:r>
              <a:rPr lang="en-US" dirty="0" smtClean="0"/>
              <a:t>Legs/ feet/ talons</a:t>
            </a:r>
            <a:endParaRPr lang="en-GB" dirty="0"/>
          </a:p>
        </p:txBody>
      </p:sp>
      <p:pic>
        <p:nvPicPr>
          <p:cNvPr id="1030" name="Picture 6" descr="slideshow imag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" y="330473"/>
            <a:ext cx="7495372" cy="44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0235" y="5504209"/>
            <a:ext cx="545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http://birdsofparadiseproject.org/content.php?page=79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32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2" y="1834783"/>
            <a:ext cx="6213091" cy="3494863"/>
          </a:xfrm>
          <a:prstGeom prst="rect">
            <a:avLst/>
          </a:prstGeom>
        </p:spPr>
      </p:pic>
      <p:sp>
        <p:nvSpPr>
          <p:cNvPr id="2" name="AutoShape 2" descr="The Atlantic royal flycatcher is a passerine bird in the family Tityridae.  This large-billed flycatcher has a spectacular, but rarely seen, crest! :  Awwduc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747" y="3370230"/>
            <a:ext cx="2364108" cy="2952194"/>
          </a:xfrm>
          <a:prstGeom prst="rect">
            <a:avLst/>
          </a:prstGeom>
        </p:spPr>
      </p:pic>
      <p:sp>
        <p:nvSpPr>
          <p:cNvPr id="4" name="AutoShape 4" descr="Passerifor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905" y="3348866"/>
            <a:ext cx="2134041" cy="3101804"/>
          </a:xfrm>
          <a:prstGeom prst="rect">
            <a:avLst/>
          </a:prstGeom>
        </p:spPr>
      </p:pic>
      <p:sp>
        <p:nvSpPr>
          <p:cNvPr id="7" name="AutoShape 6" descr="NOVA: Eagle Power | KPB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629" y="91442"/>
            <a:ext cx="4105806" cy="30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55" y="717453"/>
            <a:ext cx="8493187" cy="5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rd feet | Bird beaks, Bird types, Bird draw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76" y="771857"/>
            <a:ext cx="7619048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rts of a Bird: Flight Feathers - Avian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44" y="436098"/>
            <a:ext cx="11024784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3" y="590844"/>
            <a:ext cx="98473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Once you have decided on the different parts, you can then imagine how you would instruct the customer to put the parts together.</a:t>
            </a:r>
          </a:p>
          <a:p>
            <a:r>
              <a:rPr lang="en-US" sz="2800" dirty="0" smtClean="0"/>
              <a:t>Look at the Aviary Wonders </a:t>
            </a:r>
            <a:r>
              <a:rPr lang="en-US" sz="2800" dirty="0" err="1" smtClean="0"/>
              <a:t>Inc</a:t>
            </a:r>
            <a:r>
              <a:rPr lang="en-US" sz="2800" dirty="0" smtClean="0"/>
              <a:t> catalogue to see how they do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need to order the steps.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You may need to give handy hints or additional advice. E.g. your customer may need a friend to help at certain points.(e.g.</a:t>
            </a:r>
            <a:r>
              <a:rPr lang="en-US" sz="2800" i="1" dirty="0" smtClean="0"/>
              <a:t> At this point, we find it is best to hold the bird’s leg still with a bulldog clip and attach the talons with tweezers.)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Think about the tools your customer will need in advance: screwdriver? Scissors?  Spoon?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27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970671"/>
            <a:ext cx="10621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Congratulations! You are now the proud owner of your……. (insert bird’s name here). We hope you enjoy your new bird and have many happy hours together.</a:t>
            </a:r>
          </a:p>
          <a:p>
            <a:r>
              <a:rPr lang="en-US" sz="3200" dirty="0" smtClean="0"/>
              <a:t>Please read the instructions to construct your fabulous new bird carefully and follow each step precisely. </a:t>
            </a:r>
            <a:endParaRPr lang="en-US" sz="3200" dirty="0"/>
          </a:p>
          <a:p>
            <a:r>
              <a:rPr lang="en-US" sz="3200" i="1" dirty="0" smtClean="0"/>
              <a:t>(We cannot be held responsible for customers’ failure to follow instructions.  Replacement parts will be charged for.)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73718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409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afellows</dc:creator>
  <cp:lastModifiedBy>afellows</cp:lastModifiedBy>
  <cp:revision>5</cp:revision>
  <dcterms:created xsi:type="dcterms:W3CDTF">2021-05-03T08:11:00Z</dcterms:created>
  <dcterms:modified xsi:type="dcterms:W3CDTF">2021-05-03T08:45:21Z</dcterms:modified>
</cp:coreProperties>
</file>