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51" autoAdjust="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163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3_PP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3_PP6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811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3_PP6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3_PP6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3_PP6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3_PP6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3_PP6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3_PP6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3_PP6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522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3_PP6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1853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ggeeson</cp:lastModifiedBy>
  <cp:revision>26</cp:revision>
  <dcterms:created xsi:type="dcterms:W3CDTF">2019-07-05T11:02:13Z</dcterms:created>
  <dcterms:modified xsi:type="dcterms:W3CDTF">2020-06-02T12:53:15Z</dcterms:modified>
</cp:coreProperties>
</file>