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56" r:id="rId9"/>
    <p:sldId id="257" r:id="rId10"/>
    <p:sldId id="258" r:id="rId11"/>
    <p:sldId id="267" r:id="rId12"/>
    <p:sldId id="25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8850-F302-4E90-A824-70A14983CB4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B63E3-D010-4463-8698-3B69AE6F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58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8850-F302-4E90-A824-70A14983CB4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B63E3-D010-4463-8698-3B69AE6F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459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8850-F302-4E90-A824-70A14983CB4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B63E3-D010-4463-8698-3B69AE6F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86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8850-F302-4E90-A824-70A14983CB4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B63E3-D010-4463-8698-3B69AE6F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169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8850-F302-4E90-A824-70A14983CB4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B63E3-D010-4463-8698-3B69AE6F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71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8850-F302-4E90-A824-70A14983CB4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B63E3-D010-4463-8698-3B69AE6F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8850-F302-4E90-A824-70A14983CB4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B63E3-D010-4463-8698-3B69AE6F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72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8850-F302-4E90-A824-70A14983CB4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B63E3-D010-4463-8698-3B69AE6F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60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8850-F302-4E90-A824-70A14983CB4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B63E3-D010-4463-8698-3B69AE6F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19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8850-F302-4E90-A824-70A14983CB4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B63E3-D010-4463-8698-3B69AE6F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55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8850-F302-4E90-A824-70A14983CB4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B63E3-D010-4463-8698-3B69AE6F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40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68850-F302-4E90-A824-70A14983CB4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B63E3-D010-4463-8698-3B69AE6F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44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4640" y="679269"/>
            <a:ext cx="6485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winkl" pitchFamily="2" charset="0"/>
              </a:rPr>
              <a:t>How many?</a:t>
            </a:r>
            <a:endParaRPr lang="en-GB" sz="5400" dirty="0">
              <a:latin typeface="Twinkl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110162" y="1195387"/>
            <a:ext cx="1971675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01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4640" y="679269"/>
            <a:ext cx="6485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winkl" pitchFamily="2" charset="0"/>
              </a:rPr>
              <a:t>How many?</a:t>
            </a:r>
            <a:endParaRPr lang="en-GB" sz="5400" dirty="0">
              <a:latin typeface="Twinkl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261" y="1800194"/>
            <a:ext cx="1695907" cy="421764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000" y="2646017"/>
            <a:ext cx="1693274" cy="337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498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4640" y="679269"/>
            <a:ext cx="6485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winkl" pitchFamily="2" charset="0"/>
              </a:rPr>
              <a:t>How many?</a:t>
            </a:r>
            <a:endParaRPr lang="en-GB" sz="5400" dirty="0">
              <a:latin typeface="Twinkl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261" y="1800194"/>
            <a:ext cx="1695907" cy="42176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295" y="1800194"/>
            <a:ext cx="1695907" cy="4217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342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4640" y="679269"/>
            <a:ext cx="6485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winkl" pitchFamily="2" charset="0"/>
              </a:rPr>
              <a:t>How many?</a:t>
            </a:r>
            <a:endParaRPr lang="en-GB" sz="5400" dirty="0">
              <a:latin typeface="Twinkl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261" y="1800194"/>
            <a:ext cx="1695907" cy="42176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243" y="4255281"/>
            <a:ext cx="1747408" cy="176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555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4640" y="679269"/>
            <a:ext cx="6485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winkl" pitchFamily="2" charset="0"/>
              </a:rPr>
              <a:t>How many?</a:t>
            </a:r>
            <a:endParaRPr lang="en-GB" sz="5400" dirty="0">
              <a:latin typeface="Twinkl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077118" y="1154975"/>
            <a:ext cx="200025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201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4640" y="679269"/>
            <a:ext cx="6485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winkl" pitchFamily="2" charset="0"/>
              </a:rPr>
              <a:t>How many?</a:t>
            </a:r>
            <a:endParaRPr lang="en-GB" sz="5400" dirty="0">
              <a:latin typeface="Twinkl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105400" y="1185862"/>
            <a:ext cx="1981200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077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4640" y="679269"/>
            <a:ext cx="6485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winkl" pitchFamily="2" charset="0"/>
              </a:rPr>
              <a:t>How many?</a:t>
            </a:r>
            <a:endParaRPr lang="en-GB" sz="5400" dirty="0">
              <a:latin typeface="Twinkl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1987" y="1700212"/>
            <a:ext cx="3248025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608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4640" y="679269"/>
            <a:ext cx="6485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winkl" pitchFamily="2" charset="0"/>
              </a:rPr>
              <a:t>How many?</a:t>
            </a:r>
            <a:endParaRPr lang="en-GB" sz="5400" dirty="0">
              <a:latin typeface="Twinkl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2280" y="1709737"/>
            <a:ext cx="3209925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147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4640" y="679269"/>
            <a:ext cx="6485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winkl" pitchFamily="2" charset="0"/>
              </a:rPr>
              <a:t>How many?</a:t>
            </a:r>
            <a:endParaRPr lang="en-GB" sz="5400" dirty="0">
              <a:latin typeface="Twinkl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1037" y="1714500"/>
            <a:ext cx="320992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853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4640" y="679269"/>
            <a:ext cx="6485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winkl" pitchFamily="2" charset="0"/>
              </a:rPr>
              <a:t>How many?</a:t>
            </a:r>
            <a:endParaRPr lang="en-GB" sz="5400" dirty="0">
              <a:latin typeface="Twinkl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2280" y="1737087"/>
            <a:ext cx="3209925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46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4640" y="679269"/>
            <a:ext cx="6485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winkl" pitchFamily="2" charset="0"/>
              </a:rPr>
              <a:t>How many?</a:t>
            </a:r>
            <a:endParaRPr lang="en-GB" sz="5400" dirty="0">
              <a:latin typeface="Twinkl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336" y="1747944"/>
            <a:ext cx="1695907" cy="42176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184" y="5088978"/>
            <a:ext cx="1748159" cy="87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334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4640" y="679269"/>
            <a:ext cx="6485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winkl" pitchFamily="2" charset="0"/>
              </a:rPr>
              <a:t>How many?</a:t>
            </a:r>
            <a:endParaRPr lang="en-GB" sz="5400" dirty="0">
              <a:latin typeface="Twinkl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261" y="1800194"/>
            <a:ext cx="1695907" cy="421764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225" y="3419767"/>
            <a:ext cx="1732049" cy="259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656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</Words>
  <Application>Microsoft Office PowerPoint</Application>
  <PresentationFormat>Widescreen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Twinkl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Lloyd</dc:creator>
  <cp:lastModifiedBy>Kate Lloyd</cp:lastModifiedBy>
  <cp:revision>2</cp:revision>
  <dcterms:created xsi:type="dcterms:W3CDTF">2020-06-30T07:55:09Z</dcterms:created>
  <dcterms:modified xsi:type="dcterms:W3CDTF">2020-06-30T07:57:41Z</dcterms:modified>
</cp:coreProperties>
</file>