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8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3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8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8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2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0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2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CEF2-CB5D-40C2-99A3-52A87201A621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B8E7-BD7F-4517-A588-3FB201792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6" y="201589"/>
            <a:ext cx="10758054" cy="639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5745"/>
            <a:ext cx="8936182" cy="55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7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599" cy="62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661073" cy="5841711"/>
          </a:xfrm>
        </p:spPr>
      </p:pic>
    </p:spTree>
    <p:extLst>
      <p:ext uri="{BB962C8B-B14F-4D97-AF65-F5344CB8AC3E}">
        <p14:creationId xmlns:p14="http://schemas.microsoft.com/office/powerpoint/2010/main" val="329040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09" y="2609561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366423"/>
            <a:ext cx="10515600" cy="58118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H="1">
            <a:off x="4211781" y="1825624"/>
            <a:ext cx="83127" cy="252558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49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132657"/>
          </a:xfrm>
        </p:spPr>
      </p:pic>
    </p:spTree>
    <p:extLst>
      <p:ext uri="{BB962C8B-B14F-4D97-AF65-F5344CB8AC3E}">
        <p14:creationId xmlns:p14="http://schemas.microsoft.com/office/powerpoint/2010/main" val="200937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285057"/>
          </a:xfrm>
        </p:spPr>
      </p:pic>
    </p:spTree>
    <p:extLst>
      <p:ext uri="{BB962C8B-B14F-4D97-AF65-F5344CB8AC3E}">
        <p14:creationId xmlns:p14="http://schemas.microsoft.com/office/powerpoint/2010/main" val="91457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Tharp</dc:creator>
  <cp:lastModifiedBy>ggeeson</cp:lastModifiedBy>
  <cp:revision>11</cp:revision>
  <cp:lastPrinted>2015-05-11T15:55:39Z</cp:lastPrinted>
  <dcterms:created xsi:type="dcterms:W3CDTF">2015-05-11T15:41:26Z</dcterms:created>
  <dcterms:modified xsi:type="dcterms:W3CDTF">2020-05-10T15:23:37Z</dcterms:modified>
</cp:coreProperties>
</file>