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4" r:id="rId3"/>
    <p:sldId id="275" r:id="rId4"/>
    <p:sldId id="276" r:id="rId5"/>
    <p:sldId id="267" r:id="rId6"/>
  </p:sldIdLst>
  <p:sldSz cx="9144000" cy="6858000" type="screen4x3"/>
  <p:notesSz cx="6858000" cy="9144000"/>
  <p:embeddedFontLst>
    <p:embeddedFont>
      <p:font typeface="Twinkl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08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es/resources/first-level-expressive-arts-cfe-curriculum-browser-scotland-cfe/art-and-design-first-level-expressive-arts-cfe-curriculum-browser-scotland-cfe/i-can-create-and-present-work-using-the-visual-elements-of-line-shape-form-colour-tone-pattern-and-texture-exa-1-03a-art-and-design-first-level-expressive-arts-cfe-curriculum-browser-scotland-cfe" TargetMode="Externa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es/resources/first-level-expressive-arts-cfe-curriculum-browser-scotland-cfe/art-and-design-first-level-expressive-arts-cfe-curriculum-browser-scotland-cfe/i-can-create-and-present-work-using-the-visual-elements-of-line-shape-form-colour-tone-pattern-and-texture-exa-1-03a-art-and-design-first-level-expressive-arts-cfe-curriculum-browser-scotland-cfe" TargetMode="Externa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9E60EA2E-8E11-4F00-A704-F3B72D404AA1}"/>
              </a:ext>
            </a:extLst>
          </p:cNvPr>
          <p:cNvSpPr/>
          <p:nvPr userDrawn="1"/>
        </p:nvSpPr>
        <p:spPr>
          <a:xfrm>
            <a:off x="4079854" y="5561814"/>
            <a:ext cx="984291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5"/>
            <a:extLst>
              <a:ext uri="{FF2B5EF4-FFF2-40B4-BE49-F238E27FC236}">
                <a16:creationId xmlns:a16="http://schemas.microsoft.com/office/drawing/2014/main" id="{95375D9D-5EA7-4BB0-A9AA-A29F93C611A0}"/>
              </a:ext>
            </a:extLst>
          </p:cNvPr>
          <p:cNvSpPr/>
          <p:nvPr userDrawn="1"/>
        </p:nvSpPr>
        <p:spPr>
          <a:xfrm>
            <a:off x="4065294" y="3152488"/>
            <a:ext cx="984291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223530"/>
            <a:ext cx="7308126" cy="4951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 copy of the rainbow template;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Rainbow Mindfulness Art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 create a piece of rainbow mindfulness art you will need: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8139AC-18AB-4EFD-8FC1-57FCA3134BB7}"/>
              </a:ext>
            </a:extLst>
          </p:cNvPr>
          <p:cNvSpPr/>
          <p:nvPr/>
        </p:nvSpPr>
        <p:spPr>
          <a:xfrm>
            <a:off x="775077" y="3851486"/>
            <a:ext cx="7613273" cy="4951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a felt-tip pen for each colour of the rainbow;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92A06D-1E8D-40DB-B41E-5BB38B1808DA}"/>
              </a:ext>
            </a:extLst>
          </p:cNvPr>
          <p:cNvSpPr/>
          <p:nvPr/>
        </p:nvSpPr>
        <p:spPr>
          <a:xfrm>
            <a:off x="753363" y="5236064"/>
            <a:ext cx="5472137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spcBef>
                <a:spcPts val="1600"/>
              </a:spcBef>
            </a:pPr>
            <a:r>
              <a:rPr lang="en-GB" dirty="0">
                <a:solidFill>
                  <a:schemeClr val="bg1"/>
                </a:solidFill>
              </a:rPr>
              <a:t>a sheet of paper to practise drawing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mindfulness patterns.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725DBA-D3B6-44A6-A59D-241E5DCCE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9176">
            <a:off x="672458" y="3165872"/>
            <a:ext cx="2468991" cy="238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0B5B36-D73D-4ECF-B6E5-1676CF631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431">
            <a:off x="1552755" y="3309811"/>
            <a:ext cx="2468991" cy="238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4BE750-1931-488C-A244-66F47BF5E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275">
            <a:off x="1226123" y="4604083"/>
            <a:ext cx="2468991" cy="238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3E86DF-C367-45F3-A3C4-23E47258B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293">
            <a:off x="842290" y="3946476"/>
            <a:ext cx="2468991" cy="2383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81E959-9DBE-4C30-85FE-42BFE7A2DF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4128">
            <a:off x="960471" y="3589274"/>
            <a:ext cx="2468991" cy="2383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E2111F-744C-4566-822D-FCD2FDA942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77" y="4807474"/>
            <a:ext cx="2468991" cy="2383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404139-D39C-43D0-B77D-C7571C24E2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17">
            <a:off x="5813949" y="2025949"/>
            <a:ext cx="2354059" cy="16648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743A5F-E657-452F-AE68-138ADD0AB82A}"/>
              </a:ext>
            </a:extLst>
          </p:cNvPr>
          <p:cNvSpPr/>
          <p:nvPr/>
        </p:nvSpPr>
        <p:spPr>
          <a:xfrm rot="455885">
            <a:off x="5818297" y="4559245"/>
            <a:ext cx="2345361" cy="16014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499288-3C55-4167-A005-5E8CE7CA4D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206">
            <a:off x="836077" y="4211828"/>
            <a:ext cx="2468991" cy="2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Mindfulness Patterns</a:t>
            </a:r>
            <a:endParaRPr lang="en-GB" sz="3600" dirty="0"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CE2C173-B8EA-42C8-8292-A97FCB996C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54" y="3993446"/>
            <a:ext cx="1211588" cy="212772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B561159-6CBA-45E7-8669-707F6CD55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65" y="1705708"/>
            <a:ext cx="1211588" cy="21277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F86ED-CC29-4E0A-BF77-3DBB01501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97" y="3966843"/>
            <a:ext cx="1211588" cy="212772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CF71164-26CA-4E5D-A506-8B9342E328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31" y="3979668"/>
            <a:ext cx="1211588" cy="212772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D6D08B1-52B7-4399-AB31-4758342F7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43" y="1714424"/>
            <a:ext cx="1211588" cy="212772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4323ACD-033C-4745-BB41-A7554E173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36" y="1705708"/>
            <a:ext cx="1211588" cy="212772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47056DF-100B-47C1-8066-59EE47A00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6" y="1705708"/>
            <a:ext cx="1211588" cy="2127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2958" y="129118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First, let’s practise some mindfulness patterns.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C1E50-8D2D-4577-9710-44946844E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0" y="1705708"/>
            <a:ext cx="1211588" cy="21277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6BD58A-EBD4-48EC-A6BF-41B7A05FA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1" y="1705708"/>
            <a:ext cx="1211588" cy="21277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3B74BC-9A1D-4912-8665-50B869BA1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1" y="1705708"/>
            <a:ext cx="1211588" cy="21277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30DD35-798A-43BC-9DBC-3165B1B21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54" y="3993446"/>
            <a:ext cx="1211588" cy="21277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D9A3CA-50A9-4085-96F9-6B24AC7068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31" y="3979668"/>
            <a:ext cx="1211588" cy="21277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0916404-2F8D-4391-B38D-8B1EC35FFB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97" y="3965103"/>
            <a:ext cx="1211588" cy="21277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04F3B7F-77B5-4416-B83C-32C464C904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8" y="1705708"/>
            <a:ext cx="1211588" cy="21277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673F662-B869-4C2F-87F1-89C0B45F5F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7" y="1705708"/>
            <a:ext cx="1211588" cy="21277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BB5B91A-A5F4-4E13-A448-8358975E84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92" y="1710066"/>
            <a:ext cx="1211588" cy="21277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66230A5-C046-42A9-A246-8CE8770A67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99" y="1711093"/>
            <a:ext cx="1211588" cy="21277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E3652CD-15DA-49AE-9E8F-6A4A28B5B0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4" y="1711093"/>
            <a:ext cx="1211588" cy="21277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EAFCA99-AE80-4866-AED5-FE365312781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12" y="1705708"/>
            <a:ext cx="1211588" cy="212772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7DBB9F7-AAB7-45CD-8E9F-1E23725076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12" y="1705708"/>
            <a:ext cx="1211588" cy="212772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857DBB-3149-4BB2-ADB6-F49183A0D97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58" y="1705708"/>
            <a:ext cx="1211588" cy="21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1AFCEFB-E7B3-418F-9F00-9A43AEF0F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77241"/>
            <a:ext cx="7632700" cy="4015584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Rainbow Mindfulness Art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96" y="1316221"/>
            <a:ext cx="60958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Now, create a mindfulness rainbow using your patterns. </a:t>
            </a:r>
          </a:p>
          <a:p>
            <a:r>
              <a:rPr lang="en-GB" dirty="0"/>
              <a:t>Remember to use a different pattern for each colour.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D7878FE-F926-4389-A075-1CC5D34E1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77242"/>
            <a:ext cx="7632700" cy="40155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3EE818-6A0A-4476-AC17-728D94574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77242"/>
            <a:ext cx="7632700" cy="40155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87A864-ECF9-4552-889F-0BA03D0D3C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77242"/>
            <a:ext cx="7632700" cy="40155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C72ACF-B610-4FA0-84C3-8FAB0E71C8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77242"/>
            <a:ext cx="7632700" cy="4015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EFC29C-373C-4D0C-9ACC-285F456D2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77242"/>
            <a:ext cx="7632700" cy="40155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F1290A-EB15-4064-987A-BD6753B664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77242"/>
            <a:ext cx="7632700" cy="40155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B00642-4BA0-47BD-BBE1-9E87C00641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77242"/>
            <a:ext cx="7632700" cy="40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3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109</TotalTime>
  <Words>76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Twinkl</vt:lpstr>
      <vt:lpstr>Arial</vt:lpstr>
      <vt:lpstr>Calibri</vt:lpstr>
      <vt:lpstr>Office Theme</vt:lpstr>
      <vt:lpstr>PowerPoint Presentation</vt:lpstr>
      <vt:lpstr>Rainbow Mindfulness Art</vt:lpstr>
      <vt:lpstr>Mindfulness Patterns</vt:lpstr>
      <vt:lpstr>Rainbow Mindfulness Art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Catherine Pruitt</cp:lastModifiedBy>
  <cp:revision>12</cp:revision>
  <dcterms:created xsi:type="dcterms:W3CDTF">2020-06-19T14:49:40Z</dcterms:created>
  <dcterms:modified xsi:type="dcterms:W3CDTF">2021-01-27T14:14:26Z</dcterms:modified>
</cp:coreProperties>
</file>