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58" r:id="rId2"/>
    <p:sldId id="263" r:id="rId3"/>
    <p:sldId id="267" r:id="rId4"/>
    <p:sldId id="268" r:id="rId5"/>
    <p:sldId id="269" r:id="rId6"/>
    <p:sldId id="270" r:id="rId7"/>
    <p:sldId id="272" r:id="rId8"/>
  </p:sldIdLst>
  <p:sldSz cx="9144000" cy="6858000" type="screen4x3"/>
  <p:notesSz cx="6858000" cy="9144000"/>
  <p:embeddedFontLst>
    <p:embeddedFont>
      <p:font typeface="BPreplay" panose="02000503000000020004" charset="0"/>
      <p:regular r:id="rId10"/>
      <p:bold r:id="rId11"/>
      <p:italic r:id="rId12"/>
      <p:boldItalic r:id="rId13"/>
    </p:embeddedFont>
    <p:embeddedFont>
      <p:font typeface="Sassoon Infant Md" panose="02000603050000020003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3F"/>
    <a:srgbClr val="049BB4"/>
    <a:srgbClr val="ABE160"/>
    <a:srgbClr val="F4432F"/>
    <a:srgbClr val="A8BC74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pte.org.uk/factsheets/rainforest-animals/introdu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 smtClean="0"/>
              <a:t>L.O. I </a:t>
            </a:r>
            <a:r>
              <a:rPr lang="en-GB" dirty="0"/>
              <a:t>can describe the animals and plants living in the rainforest.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name some animals that live in each layer of the rainforest.</a:t>
            </a:r>
          </a:p>
          <a:p>
            <a:r>
              <a:rPr lang="en-GB" dirty="0"/>
              <a:t>I can explain why different animals live in different layers.</a:t>
            </a:r>
          </a:p>
          <a:p>
            <a:r>
              <a:rPr lang="en-GB" dirty="0"/>
              <a:t>I can tell you more about one animal living in a rainforest.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8523"/>
          </a:xfrm>
        </p:spPr>
        <p:txBody>
          <a:bodyPr>
            <a:noAutofit/>
          </a:bodyPr>
          <a:lstStyle/>
          <a:p>
            <a:r>
              <a:rPr lang="en-GB" dirty="0"/>
              <a:t>What Lives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2" y="1429686"/>
            <a:ext cx="3119664" cy="336374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613927" y="1436494"/>
            <a:ext cx="4548001" cy="717265"/>
            <a:chOff x="3613927" y="1436494"/>
            <a:chExt cx="4548001" cy="717265"/>
          </a:xfrm>
        </p:grpSpPr>
        <p:sp>
          <p:nvSpPr>
            <p:cNvPr id="3" name="Rectangle 2"/>
            <p:cNvSpPr/>
            <p:nvPr/>
          </p:nvSpPr>
          <p:spPr>
            <a:xfrm>
              <a:off x="4258492" y="1436494"/>
              <a:ext cx="3903436" cy="717265"/>
            </a:xfrm>
            <a:prstGeom prst="rect">
              <a:avLst/>
            </a:prstGeom>
            <a:solidFill>
              <a:srgbClr val="049BB4"/>
            </a:solidFill>
            <a:ln>
              <a:solidFill>
                <a:srgbClr val="049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Monkeys, bats and butterflies live here.</a:t>
              </a: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>
            <a:xfrm flipH="1" flipV="1">
              <a:off x="3613927" y="1790191"/>
              <a:ext cx="644565" cy="4936"/>
            </a:xfrm>
            <a:prstGeom prst="straightConnector1">
              <a:avLst/>
            </a:prstGeom>
            <a:ln w="76200">
              <a:solidFill>
                <a:srgbClr val="049B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13927" y="2316384"/>
            <a:ext cx="4548001" cy="717265"/>
            <a:chOff x="3613927" y="2316384"/>
            <a:chExt cx="4548001" cy="717265"/>
          </a:xfrm>
        </p:grpSpPr>
        <p:sp>
          <p:nvSpPr>
            <p:cNvPr id="7" name="Rectangle 6"/>
            <p:cNvSpPr/>
            <p:nvPr/>
          </p:nvSpPr>
          <p:spPr>
            <a:xfrm>
              <a:off x="4258492" y="2316384"/>
              <a:ext cx="3903436" cy="717265"/>
            </a:xfrm>
            <a:prstGeom prst="rect">
              <a:avLst/>
            </a:prstGeom>
            <a:solidFill>
              <a:srgbClr val="F4432F"/>
            </a:solidFill>
            <a:ln>
              <a:solidFill>
                <a:srgbClr val="F443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Snakes, toucans and tree frogs live here.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613927" y="2679951"/>
              <a:ext cx="644567" cy="0"/>
            </a:xfrm>
            <a:prstGeom prst="straightConnector1">
              <a:avLst/>
            </a:prstGeom>
            <a:ln w="76200">
              <a:solidFill>
                <a:srgbClr val="F443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13927" y="3196274"/>
            <a:ext cx="4548001" cy="717265"/>
            <a:chOff x="3613927" y="3196274"/>
            <a:chExt cx="4548001" cy="717265"/>
          </a:xfrm>
        </p:grpSpPr>
        <p:sp>
          <p:nvSpPr>
            <p:cNvPr id="8" name="Rectangle 7"/>
            <p:cNvSpPr/>
            <p:nvPr/>
          </p:nvSpPr>
          <p:spPr>
            <a:xfrm>
              <a:off x="4258492" y="3196274"/>
              <a:ext cx="3903436" cy="717265"/>
            </a:xfrm>
            <a:prstGeom prst="rect">
              <a:avLst/>
            </a:prstGeom>
            <a:solidFill>
              <a:srgbClr val="E3DB3F"/>
            </a:solidFill>
            <a:ln>
              <a:solidFill>
                <a:srgbClr val="E3D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Many insects live here.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613927" y="3554905"/>
              <a:ext cx="644565" cy="4936"/>
            </a:xfrm>
            <a:prstGeom prst="straightConnector1">
              <a:avLst/>
            </a:prstGeom>
            <a:ln w="76200">
              <a:solidFill>
                <a:srgbClr val="E3DB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22504" y="4076164"/>
            <a:ext cx="4544189" cy="717265"/>
            <a:chOff x="3622504" y="4076164"/>
            <a:chExt cx="4544189" cy="717265"/>
          </a:xfrm>
        </p:grpSpPr>
        <p:sp>
          <p:nvSpPr>
            <p:cNvPr id="5" name="Rectangle 4"/>
            <p:cNvSpPr/>
            <p:nvPr/>
          </p:nvSpPr>
          <p:spPr>
            <a:xfrm>
              <a:off x="4263257" y="4076164"/>
              <a:ext cx="3903436" cy="717265"/>
            </a:xfrm>
            <a:prstGeom prst="rect">
              <a:avLst/>
            </a:prstGeom>
            <a:solidFill>
              <a:srgbClr val="ABE160"/>
            </a:solidFill>
            <a:ln>
              <a:solidFill>
                <a:srgbClr val="ABE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Gorillas, leopards and tigers live here.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3622504" y="4434794"/>
              <a:ext cx="644697" cy="4937"/>
            </a:xfrm>
            <a:prstGeom prst="straightConnector1">
              <a:avLst/>
            </a:prstGeom>
            <a:ln w="76200">
              <a:solidFill>
                <a:srgbClr val="ABE1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990782" y="4911636"/>
            <a:ext cx="7171146" cy="403048"/>
          </a:xfrm>
          <a:prstGeom prst="rect">
            <a:avLst/>
          </a:prstGeom>
          <a:noFill/>
          <a:ln w="38100"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Why do you think animals live in different layers of the rainforest?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0782" y="5481316"/>
            <a:ext cx="7171146" cy="592088"/>
          </a:xfrm>
          <a:prstGeom prst="rect">
            <a:avLst/>
          </a:prstGeom>
          <a:noFill/>
          <a:ln w="38100"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choose different habitats depending on their diet, how much water they need and how much shelter they need.</a:t>
            </a:r>
          </a:p>
        </p:txBody>
      </p:sp>
      <p:pic>
        <p:nvPicPr>
          <p:cNvPr id="27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8523"/>
          </a:xfrm>
        </p:spPr>
        <p:txBody>
          <a:bodyPr>
            <a:noAutofit/>
          </a:bodyPr>
          <a:lstStyle/>
          <a:p>
            <a:r>
              <a:rPr lang="en-GB" dirty="0"/>
              <a:t>Where Do I Live?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419497"/>
            <a:ext cx="7596188" cy="687977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suggest where each of these animals might live?</a:t>
            </a:r>
          </a:p>
          <a:p>
            <a:pPr algn="ctr"/>
            <a:r>
              <a:rPr lang="en-GB" dirty="0"/>
              <a:t>Can you give a reason for your suggestion?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49" y="2220686"/>
            <a:ext cx="2443253" cy="1863634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sloth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45607" y="2220686"/>
            <a:ext cx="2443253" cy="1863634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monkey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08585" y="2220686"/>
            <a:ext cx="2443253" cy="1863634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grasshopper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49" y="4229191"/>
            <a:ext cx="2443253" cy="1863634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owl butterfly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45607" y="4229191"/>
            <a:ext cx="2443253" cy="1863634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blue </a:t>
            </a:r>
            <a:r>
              <a:rPr lang="en-GB" dirty="0" err="1"/>
              <a:t>morpho</a:t>
            </a:r>
            <a:r>
              <a:rPr lang="en-GB" dirty="0"/>
              <a:t> caterpillar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08585" y="4229191"/>
            <a:ext cx="2443253" cy="1863634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/>
              <a:t>leopard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0" y="2339566"/>
            <a:ext cx="2296697" cy="1625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02" y="2316799"/>
            <a:ext cx="1752796" cy="1448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40" y="2339566"/>
            <a:ext cx="2163742" cy="1321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46" y="4307569"/>
            <a:ext cx="1748057" cy="14950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997" y="4529419"/>
            <a:ext cx="2342329" cy="1051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91" y="4441331"/>
            <a:ext cx="2220640" cy="1227497"/>
          </a:xfrm>
          <a:prstGeom prst="rect">
            <a:avLst/>
          </a:prstGeom>
        </p:spPr>
      </p:pic>
      <p:pic>
        <p:nvPicPr>
          <p:cNvPr id="33" name="Talking Partner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238523"/>
          </a:xfrm>
        </p:spPr>
        <p:txBody>
          <a:bodyPr>
            <a:noAutofit/>
          </a:bodyPr>
          <a:lstStyle/>
          <a:p>
            <a:r>
              <a:rPr lang="en-GB" dirty="0"/>
              <a:t>Rainforest Animals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49" y="1463042"/>
            <a:ext cx="7460887" cy="531221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Visit </a:t>
            </a:r>
            <a:r>
              <a:rPr lang="en-GB" dirty="0">
                <a:hlinkClick r:id="rId2"/>
              </a:rPr>
              <a:t>this website.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50" y="4167051"/>
            <a:ext cx="7460886" cy="1737359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 about some of the different rainforest animals (this will help with your English work this week too!)</a:t>
            </a:r>
          </a:p>
          <a:p>
            <a:pPr algn="ctr"/>
            <a:r>
              <a:rPr lang="en-GB" dirty="0" smtClean="0"/>
              <a:t>Think about the layers of the rainforest the different animals use as their habitats. How are they suited to living in their layer of the forest?</a:t>
            </a:r>
            <a:endParaRPr lang="en-GB" dirty="0"/>
          </a:p>
          <a:p>
            <a:pPr algn="ctr"/>
            <a:endParaRPr lang="en-GB" dirty="0" smtClean="0"/>
          </a:p>
        </p:txBody>
      </p:sp>
      <p:pic>
        <p:nvPicPr>
          <p:cNvPr id="22" name="Pair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5600"/>
            <a:ext cx="864000" cy="86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054" r="2311" b="19196"/>
          <a:stretch/>
        </p:blipFill>
        <p:spPr>
          <a:xfrm>
            <a:off x="1657847" y="1914526"/>
            <a:ext cx="5656489" cy="24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8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4844" y="411701"/>
            <a:ext cx="8220075" cy="1238523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Creature</a:t>
            </a:r>
            <a:br>
              <a:rPr lang="en-GB" dirty="0" smtClean="0"/>
            </a:br>
            <a:r>
              <a:rPr lang="en-GB" dirty="0" smtClean="0"/>
              <a:t> discovery!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763587" y="1942009"/>
            <a:ext cx="3588250" cy="415081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You are an explorer in the rainforest and you have just made the most exciting discovery of a new creature!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You reach into your backpack for your camera….but you have left it back at camp! Luckily you have your notebook with you.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need to draw a really detailed picture of your newly discovered creature. Don’t forget to say which layer of the rainforest you found it in and name your exciting discovery!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5" y="452844"/>
            <a:ext cx="2954200" cy="3185333"/>
          </a:xfrm>
          <a:prstGeom prst="rect">
            <a:avLst/>
          </a:prstGeom>
        </p:spPr>
      </p:pic>
      <p:pic>
        <p:nvPicPr>
          <p:cNvPr id="12" name="Whole Clas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198" t="26697" r="25503" b="11160"/>
          <a:stretch/>
        </p:blipFill>
        <p:spPr>
          <a:xfrm>
            <a:off x="755651" y="3361670"/>
            <a:ext cx="3931920" cy="27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0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298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BPreplay</vt:lpstr>
      <vt:lpstr>Sassoon Infant Md</vt:lpstr>
      <vt:lpstr>Calibri</vt:lpstr>
      <vt:lpstr>Sassoon Infant Rg</vt:lpstr>
      <vt:lpstr>Office Theme</vt:lpstr>
      <vt:lpstr>PowerPoint Presentation</vt:lpstr>
      <vt:lpstr>PowerPoint Presentation</vt:lpstr>
      <vt:lpstr>What Lives There?</vt:lpstr>
      <vt:lpstr>Where Do I Live?</vt:lpstr>
      <vt:lpstr>Rainforest Animals</vt:lpstr>
      <vt:lpstr>Creature  discovery!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HPitt@esj.local</cp:lastModifiedBy>
  <cp:revision>80</cp:revision>
  <dcterms:created xsi:type="dcterms:W3CDTF">2014-10-01T16:09:27Z</dcterms:created>
  <dcterms:modified xsi:type="dcterms:W3CDTF">2020-05-15T15:20:47Z</dcterms:modified>
</cp:coreProperties>
</file>