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0256-DE24-4144-B82D-B02F4487519F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2BDE-6478-4720-A0A5-96B0C1151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000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0256-DE24-4144-B82D-B02F4487519F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2BDE-6478-4720-A0A5-96B0C1151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977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0256-DE24-4144-B82D-B02F4487519F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2BDE-6478-4720-A0A5-96B0C1151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471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0256-DE24-4144-B82D-B02F4487519F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2BDE-6478-4720-A0A5-96B0C1151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707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0256-DE24-4144-B82D-B02F4487519F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2BDE-6478-4720-A0A5-96B0C1151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131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0256-DE24-4144-B82D-B02F4487519F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2BDE-6478-4720-A0A5-96B0C1151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964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0256-DE24-4144-B82D-B02F4487519F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2BDE-6478-4720-A0A5-96B0C1151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802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0256-DE24-4144-B82D-B02F4487519F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2BDE-6478-4720-A0A5-96B0C1151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955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0256-DE24-4144-B82D-B02F4487519F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2BDE-6478-4720-A0A5-96B0C1151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81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0256-DE24-4144-B82D-B02F4487519F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2BDE-6478-4720-A0A5-96B0C1151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931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0256-DE24-4144-B82D-B02F4487519F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2BDE-6478-4720-A0A5-96B0C1151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54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60256-DE24-4144-B82D-B02F4487519F}" type="datetimeFigureOut">
              <a:rPr lang="en-GB" smtClean="0"/>
              <a:t>10/06/2020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22BDE-6478-4720-A0A5-96B0C1151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4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Day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Princess and the White Bear King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190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30483"/>
            <a:ext cx="9940833" cy="6131128"/>
          </a:xfrm>
        </p:spPr>
      </p:pic>
    </p:spTree>
    <p:extLst>
      <p:ext uri="{BB962C8B-B14F-4D97-AF65-F5344CB8AC3E}">
        <p14:creationId xmlns:p14="http://schemas.microsoft.com/office/powerpoint/2010/main" val="655510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361110"/>
            <a:ext cx="10097589" cy="6131129"/>
          </a:xfrm>
        </p:spPr>
      </p:pic>
    </p:spTree>
    <p:extLst>
      <p:ext uri="{BB962C8B-B14F-4D97-AF65-F5344CB8AC3E}">
        <p14:creationId xmlns:p14="http://schemas.microsoft.com/office/powerpoint/2010/main" val="3331137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50" y="334984"/>
            <a:ext cx="10228216" cy="6183381"/>
          </a:xfrm>
        </p:spPr>
      </p:pic>
    </p:spTree>
    <p:extLst>
      <p:ext uri="{BB962C8B-B14F-4D97-AF65-F5344CB8AC3E}">
        <p14:creationId xmlns:p14="http://schemas.microsoft.com/office/powerpoint/2010/main" val="2935527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69670"/>
            <a:ext cx="10371909" cy="6222569"/>
          </a:xfrm>
        </p:spPr>
      </p:pic>
    </p:spTree>
    <p:extLst>
      <p:ext uri="{BB962C8B-B14F-4D97-AF65-F5344CB8AC3E}">
        <p14:creationId xmlns:p14="http://schemas.microsoft.com/office/powerpoint/2010/main" val="2554628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3" y="321922"/>
            <a:ext cx="10358846" cy="6196443"/>
          </a:xfrm>
        </p:spPr>
      </p:pic>
    </p:spTree>
    <p:extLst>
      <p:ext uri="{BB962C8B-B14F-4D97-AF65-F5344CB8AC3E}">
        <p14:creationId xmlns:p14="http://schemas.microsoft.com/office/powerpoint/2010/main" val="216241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6" y="361111"/>
            <a:ext cx="10920547" cy="6374674"/>
          </a:xfrm>
        </p:spPr>
      </p:pic>
    </p:spTree>
    <p:extLst>
      <p:ext uri="{BB962C8B-B14F-4D97-AF65-F5344CB8AC3E}">
        <p14:creationId xmlns:p14="http://schemas.microsoft.com/office/powerpoint/2010/main" val="1216494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6" y="256608"/>
            <a:ext cx="10776857" cy="6287883"/>
          </a:xfrm>
        </p:spPr>
      </p:pic>
    </p:spTree>
    <p:extLst>
      <p:ext uri="{BB962C8B-B14F-4D97-AF65-F5344CB8AC3E}">
        <p14:creationId xmlns:p14="http://schemas.microsoft.com/office/powerpoint/2010/main" val="2735710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4" y="86790"/>
            <a:ext cx="10384972" cy="6662057"/>
          </a:xfrm>
        </p:spPr>
      </p:pic>
    </p:spTree>
    <p:extLst>
      <p:ext uri="{BB962C8B-B14F-4D97-AF65-F5344CB8AC3E}">
        <p14:creationId xmlns:p14="http://schemas.microsoft.com/office/powerpoint/2010/main" val="43592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4" y="243545"/>
            <a:ext cx="10541725" cy="6518366"/>
          </a:xfrm>
        </p:spPr>
      </p:pic>
    </p:spTree>
    <p:extLst>
      <p:ext uri="{BB962C8B-B14F-4D97-AF65-F5344CB8AC3E}">
        <p14:creationId xmlns:p14="http://schemas.microsoft.com/office/powerpoint/2010/main" val="1236350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282734"/>
            <a:ext cx="10855234" cy="6327072"/>
          </a:xfrm>
        </p:spPr>
      </p:pic>
    </p:spTree>
    <p:extLst>
      <p:ext uri="{BB962C8B-B14F-4D97-AF65-F5344CB8AC3E}">
        <p14:creationId xmlns:p14="http://schemas.microsoft.com/office/powerpoint/2010/main" val="1438638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64" y="404949"/>
            <a:ext cx="9132233" cy="6178731"/>
          </a:xfrm>
        </p:spPr>
      </p:pic>
    </p:spTree>
    <p:extLst>
      <p:ext uri="{BB962C8B-B14F-4D97-AF65-F5344CB8AC3E}">
        <p14:creationId xmlns:p14="http://schemas.microsoft.com/office/powerpoint/2010/main" val="832686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Day 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Princess and the White Bear King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311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" y="321923"/>
            <a:ext cx="10659292" cy="6309360"/>
          </a:xfrm>
        </p:spPr>
      </p:pic>
    </p:spTree>
    <p:extLst>
      <p:ext uri="{BB962C8B-B14F-4D97-AF65-F5344CB8AC3E}">
        <p14:creationId xmlns:p14="http://schemas.microsoft.com/office/powerpoint/2010/main" val="2309868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78231"/>
            <a:ext cx="11299371" cy="6466114"/>
          </a:xfrm>
        </p:spPr>
      </p:pic>
    </p:spTree>
    <p:extLst>
      <p:ext uri="{BB962C8B-B14F-4D97-AF65-F5344CB8AC3E}">
        <p14:creationId xmlns:p14="http://schemas.microsoft.com/office/powerpoint/2010/main" val="3625573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Day 4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Princess and the White Bear King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1628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217420"/>
            <a:ext cx="10802983" cy="6439988"/>
          </a:xfrm>
        </p:spPr>
      </p:pic>
    </p:spTree>
    <p:extLst>
      <p:ext uri="{BB962C8B-B14F-4D97-AF65-F5344CB8AC3E}">
        <p14:creationId xmlns:p14="http://schemas.microsoft.com/office/powerpoint/2010/main" val="3659283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6" y="269670"/>
            <a:ext cx="10567851" cy="6413863"/>
          </a:xfrm>
        </p:spPr>
      </p:pic>
    </p:spTree>
    <p:extLst>
      <p:ext uri="{BB962C8B-B14F-4D97-AF65-F5344CB8AC3E}">
        <p14:creationId xmlns:p14="http://schemas.microsoft.com/office/powerpoint/2010/main" val="1628899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6" y="73728"/>
            <a:ext cx="11260183" cy="6523015"/>
          </a:xfrm>
        </p:spPr>
      </p:pic>
    </p:spTree>
    <p:extLst>
      <p:ext uri="{BB962C8B-B14F-4D97-AF65-F5344CB8AC3E}">
        <p14:creationId xmlns:p14="http://schemas.microsoft.com/office/powerpoint/2010/main" val="39706281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9" y="191294"/>
            <a:ext cx="10463347" cy="6426926"/>
          </a:xfrm>
        </p:spPr>
      </p:pic>
    </p:spTree>
    <p:extLst>
      <p:ext uri="{BB962C8B-B14F-4D97-AF65-F5344CB8AC3E}">
        <p14:creationId xmlns:p14="http://schemas.microsoft.com/office/powerpoint/2010/main" val="2511796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1" y="191294"/>
            <a:ext cx="11129555" cy="6418512"/>
          </a:xfrm>
        </p:spPr>
      </p:pic>
    </p:spTree>
    <p:extLst>
      <p:ext uri="{BB962C8B-B14F-4D97-AF65-F5344CB8AC3E}">
        <p14:creationId xmlns:p14="http://schemas.microsoft.com/office/powerpoint/2010/main" val="2575071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" y="86791"/>
            <a:ext cx="10881360" cy="6483826"/>
          </a:xfrm>
        </p:spPr>
      </p:pic>
    </p:spTree>
    <p:extLst>
      <p:ext uri="{BB962C8B-B14F-4D97-AF65-F5344CB8AC3E}">
        <p14:creationId xmlns:p14="http://schemas.microsoft.com/office/powerpoint/2010/main" val="1376418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716859"/>
            <a:ext cx="9757954" cy="5422684"/>
          </a:xfrm>
        </p:spPr>
      </p:pic>
    </p:spTree>
    <p:extLst>
      <p:ext uri="{BB962C8B-B14F-4D97-AF65-F5344CB8AC3E}">
        <p14:creationId xmlns:p14="http://schemas.microsoft.com/office/powerpoint/2010/main" val="16063198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256608"/>
            <a:ext cx="10920549" cy="6314009"/>
          </a:xfrm>
        </p:spPr>
      </p:pic>
    </p:spTree>
    <p:extLst>
      <p:ext uri="{BB962C8B-B14F-4D97-AF65-F5344CB8AC3E}">
        <p14:creationId xmlns:p14="http://schemas.microsoft.com/office/powerpoint/2010/main" val="13105930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125980"/>
            <a:ext cx="10371909" cy="6483826"/>
          </a:xfrm>
        </p:spPr>
      </p:pic>
    </p:spTree>
    <p:extLst>
      <p:ext uri="{BB962C8B-B14F-4D97-AF65-F5344CB8AC3E}">
        <p14:creationId xmlns:p14="http://schemas.microsoft.com/office/powerpoint/2010/main" val="19584996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178230"/>
            <a:ext cx="11051177" cy="6470763"/>
          </a:xfrm>
        </p:spPr>
      </p:pic>
    </p:spTree>
    <p:extLst>
      <p:ext uri="{BB962C8B-B14F-4D97-AF65-F5344CB8AC3E}">
        <p14:creationId xmlns:p14="http://schemas.microsoft.com/office/powerpoint/2010/main" val="354777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376" y="269671"/>
            <a:ext cx="7406641" cy="6209506"/>
          </a:xfrm>
        </p:spPr>
      </p:pic>
    </p:spTree>
    <p:extLst>
      <p:ext uri="{BB962C8B-B14F-4D97-AF65-F5344CB8AC3E}">
        <p14:creationId xmlns:p14="http://schemas.microsoft.com/office/powerpoint/2010/main" val="162247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3" y="387237"/>
            <a:ext cx="6426926" cy="6426926"/>
          </a:xfrm>
        </p:spPr>
      </p:pic>
    </p:spTree>
    <p:extLst>
      <p:ext uri="{BB962C8B-B14F-4D97-AF65-F5344CB8AC3E}">
        <p14:creationId xmlns:p14="http://schemas.microsoft.com/office/powerpoint/2010/main" val="3752439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248" y="0"/>
            <a:ext cx="9531238" cy="6801101"/>
          </a:xfrm>
        </p:spPr>
      </p:pic>
    </p:spTree>
    <p:extLst>
      <p:ext uri="{BB962C8B-B14F-4D97-AF65-F5344CB8AC3E}">
        <p14:creationId xmlns:p14="http://schemas.microsoft.com/office/powerpoint/2010/main" val="1999838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Day 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princess and The White Bear King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1900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06" y="230482"/>
            <a:ext cx="9588137" cy="6261757"/>
          </a:xfrm>
        </p:spPr>
      </p:pic>
    </p:spTree>
    <p:extLst>
      <p:ext uri="{BB962C8B-B14F-4D97-AF65-F5344CB8AC3E}">
        <p14:creationId xmlns:p14="http://schemas.microsoft.com/office/powerpoint/2010/main" val="3964877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91" y="321923"/>
            <a:ext cx="10332720" cy="6157254"/>
          </a:xfrm>
        </p:spPr>
      </p:pic>
    </p:spTree>
    <p:extLst>
      <p:ext uri="{BB962C8B-B14F-4D97-AF65-F5344CB8AC3E}">
        <p14:creationId xmlns:p14="http://schemas.microsoft.com/office/powerpoint/2010/main" val="2933063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35</Words>
  <Application>Microsoft Office PowerPoint</Application>
  <PresentationFormat>Widescreen</PresentationFormat>
  <Paragraphs>8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Day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3</vt:lpstr>
      <vt:lpstr>PowerPoint Presentation</vt:lpstr>
      <vt:lpstr>PowerPoint Presentation</vt:lpstr>
      <vt:lpstr>Day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1</dc:title>
  <dc:creator>Dolly Ban</dc:creator>
  <cp:lastModifiedBy>Dolly Ban</cp:lastModifiedBy>
  <cp:revision>7</cp:revision>
  <dcterms:created xsi:type="dcterms:W3CDTF">2020-06-10T09:39:05Z</dcterms:created>
  <dcterms:modified xsi:type="dcterms:W3CDTF">2020-06-10T11:14:53Z</dcterms:modified>
</cp:coreProperties>
</file>