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58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6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51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76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02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8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98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59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06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2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06617-3087-4552-B01B-C45D0A4B6866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26968-B23F-4A9E-842E-E9D405CE6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rbettmathsprimary.com/wp-content/uploads/2018/07/the-mean-pdf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485" y="898026"/>
            <a:ext cx="10829443" cy="53339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L.O I can calculate and interpret the mean as an average.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rgbClr val="FF99FF"/>
                </a:solidFill>
              </a:rPr>
              <a:t>The mean is the sum divided by the count.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It </a:t>
            </a:r>
            <a:r>
              <a:rPr lang="en-US" sz="3600" dirty="0">
                <a:solidFill>
                  <a:schemeClr val="bg1"/>
                </a:solidFill>
              </a:rPr>
              <a:t>is easy to calculate: </a:t>
            </a:r>
            <a:r>
              <a:rPr lang="en-US" sz="3600" b="1" dirty="0">
                <a:solidFill>
                  <a:schemeClr val="bg1"/>
                </a:solidFill>
              </a:rPr>
              <a:t>add up</a:t>
            </a:r>
            <a:r>
              <a:rPr lang="en-US" sz="3600" dirty="0">
                <a:solidFill>
                  <a:schemeClr val="bg1"/>
                </a:solidFill>
              </a:rPr>
              <a:t> all the numbers, then </a:t>
            </a:r>
            <a:r>
              <a:rPr lang="en-US" sz="3600" b="1" dirty="0">
                <a:solidFill>
                  <a:schemeClr val="bg1"/>
                </a:solidFill>
              </a:rPr>
              <a:t>divide by how many</a:t>
            </a:r>
            <a:r>
              <a:rPr lang="en-US" sz="3600" dirty="0">
                <a:solidFill>
                  <a:schemeClr val="bg1"/>
                </a:solidFill>
              </a:rPr>
              <a:t> numbers there </a:t>
            </a:r>
            <a:r>
              <a:rPr lang="en-US" sz="3600" dirty="0" smtClean="0">
                <a:solidFill>
                  <a:schemeClr val="bg1"/>
                </a:solidFill>
              </a:rPr>
              <a:t>are in the set.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25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994" y="492369"/>
            <a:ext cx="10818055" cy="501675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Last week, I read this online:</a:t>
            </a:r>
          </a:p>
          <a:p>
            <a:r>
              <a:rPr lang="en-US" sz="4000" dirty="0"/>
              <a:t>During spring term, more than 21,000 schoolchildren and their teachers also took part in the RSPB’s Big Schools Birdwatch. Woodpigeon was the most numerous species seen in school grounds, with </a:t>
            </a:r>
            <a:r>
              <a:rPr lang="en-US" sz="4000" b="1" dirty="0"/>
              <a:t>an average of nine in each school</a:t>
            </a:r>
            <a:r>
              <a:rPr lang="en-US" sz="4000" dirty="0"/>
              <a:t>; blackbird was second, </a:t>
            </a:r>
            <a:r>
              <a:rPr lang="en-US" sz="4000" b="1" dirty="0"/>
              <a:t>with an average of eight </a:t>
            </a:r>
            <a:r>
              <a:rPr lang="en-US" sz="4000" dirty="0"/>
              <a:t>per school</a:t>
            </a:r>
            <a:r>
              <a:rPr lang="en-US" sz="4000" dirty="0" smtClean="0"/>
              <a:t>.</a:t>
            </a:r>
          </a:p>
          <a:p>
            <a:r>
              <a:rPr lang="en-US" sz="4000" i="1" dirty="0" smtClean="0">
                <a:solidFill>
                  <a:srgbClr val="7030A0"/>
                </a:solidFill>
              </a:rPr>
              <a:t>This is a good example of using mean average.</a:t>
            </a:r>
            <a:endParaRPr lang="en-GB" sz="40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1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858" y="1139483"/>
            <a:ext cx="106492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Tell the person sitting next to you what you think is means. </a:t>
            </a:r>
          </a:p>
          <a:p>
            <a:r>
              <a:rPr lang="en-US" sz="4400" dirty="0" smtClean="0"/>
              <a:t>If all the birds counted were the divided by the number of schools taking part, this is how many they would have in each school. It isn’t the actual number.</a:t>
            </a:r>
          </a:p>
          <a:p>
            <a:r>
              <a:rPr lang="en-US" sz="4400" dirty="0" smtClean="0"/>
              <a:t>It serves as a guide ad a good estimate.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3540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988976"/>
              </p:ext>
            </p:extLst>
          </p:nvPr>
        </p:nvGraphicFramePr>
        <p:xfrm>
          <a:off x="2032000" y="719666"/>
          <a:ext cx="812800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83211513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10430488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2948632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7117167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229182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2473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059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sparrow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68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thrush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867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blackbird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169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145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84574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7279" y="3334043"/>
            <a:ext cx="102975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How many birds were spotted on Monday? On Tuesday? On other days?</a:t>
            </a:r>
          </a:p>
          <a:p>
            <a:r>
              <a:rPr lang="en-US" sz="4400" dirty="0" smtClean="0"/>
              <a:t>What is the mean average number of birds spotted each day?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3326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5926" y="675249"/>
            <a:ext cx="10677379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Here are some ways to </a:t>
            </a:r>
            <a:r>
              <a:rPr lang="en-US" sz="2800" dirty="0" err="1" smtClean="0"/>
              <a:t>practise</a:t>
            </a:r>
            <a:r>
              <a:rPr lang="en-US" sz="2800" dirty="0" smtClean="0"/>
              <a:t> finding the mean average:</a:t>
            </a:r>
          </a:p>
          <a:p>
            <a:endParaRPr lang="en-US" sz="2800" dirty="0"/>
          </a:p>
          <a:p>
            <a:r>
              <a:rPr lang="en-US" sz="2800" dirty="0" smtClean="0"/>
              <a:t>If you throw a die ten times, what is your average score?</a:t>
            </a:r>
          </a:p>
          <a:p>
            <a:endParaRPr lang="en-US" sz="2800" dirty="0" smtClean="0"/>
          </a:p>
          <a:p>
            <a:r>
              <a:rPr lang="en-US" sz="2800" dirty="0" smtClean="0"/>
              <a:t>Get into a group with 5 or 6 other people. Get everyone to work out their age to the nearest month and then find the average age of the people in your group.</a:t>
            </a:r>
          </a:p>
          <a:p>
            <a:endParaRPr lang="en-US" sz="2800" dirty="0" smtClean="0"/>
          </a:p>
          <a:p>
            <a:r>
              <a:rPr lang="en-US" sz="2800" dirty="0" smtClean="0"/>
              <a:t>What is the average length of time you can measure between blinks? How would you fond out?</a:t>
            </a:r>
          </a:p>
          <a:p>
            <a:endParaRPr lang="en-US" sz="2800" dirty="0"/>
          </a:p>
          <a:p>
            <a:r>
              <a:rPr lang="en-US" sz="2800" dirty="0" smtClean="0"/>
              <a:t>Remember the stem sentence:</a:t>
            </a:r>
          </a:p>
          <a:p>
            <a:r>
              <a:rPr lang="en-US" sz="2800" dirty="0">
                <a:solidFill>
                  <a:srgbClr val="FF0066"/>
                </a:solidFill>
              </a:rPr>
              <a:t>The mean is the sum divided by the count.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bg1"/>
                </a:solidFill>
              </a:rPr>
              <a:t>The mean is the sum divided by the count.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61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738" y="942535"/>
            <a:ext cx="81592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https://corbettmathsprimary.com/wp-content/uploads/2018/07/the-mean-pdf.pdf</a:t>
            </a:r>
            <a:endParaRPr lang="en-GB" dirty="0" smtClean="0"/>
          </a:p>
          <a:p>
            <a:endParaRPr lang="en-US" dirty="0"/>
          </a:p>
          <a:p>
            <a:r>
              <a:rPr lang="en-US" dirty="0" smtClean="0"/>
              <a:t>These are practice questions. Here is an example to think about now.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2772" t="14513" r="38252" b="57233"/>
          <a:stretch/>
        </p:blipFill>
        <p:spPr>
          <a:xfrm>
            <a:off x="1743042" y="2053883"/>
            <a:ext cx="7991801" cy="435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3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2541" y="1075900"/>
            <a:ext cx="6929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https://www.mathsisfun.com/data/mean-machine.html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1966" y="2220686"/>
            <a:ext cx="93660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This is cool as it uses negative numbers!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07893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368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afellows</dc:creator>
  <cp:lastModifiedBy>afellows</cp:lastModifiedBy>
  <cp:revision>4</cp:revision>
  <dcterms:created xsi:type="dcterms:W3CDTF">2021-04-09T13:10:50Z</dcterms:created>
  <dcterms:modified xsi:type="dcterms:W3CDTF">2021-04-09T13:46:04Z</dcterms:modified>
</cp:coreProperties>
</file>