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1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3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3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9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5124-B812-4CDE-AC07-3CFFCD63CFD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377A-1519-4745-9147-6425806AE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princess and the White Bear 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Final 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15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" y="165168"/>
            <a:ext cx="10672354" cy="6505303"/>
          </a:xfrm>
        </p:spPr>
      </p:pic>
    </p:spTree>
    <p:extLst>
      <p:ext uri="{BB962C8B-B14F-4D97-AF65-F5344CB8AC3E}">
        <p14:creationId xmlns:p14="http://schemas.microsoft.com/office/powerpoint/2010/main" val="26700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195942"/>
            <a:ext cx="10502536" cy="6413863"/>
          </a:xfrm>
        </p:spPr>
      </p:pic>
    </p:spTree>
    <p:extLst>
      <p:ext uri="{BB962C8B-B14F-4D97-AF65-F5344CB8AC3E}">
        <p14:creationId xmlns:p14="http://schemas.microsoft.com/office/powerpoint/2010/main" val="11985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256608"/>
            <a:ext cx="11129554" cy="6479177"/>
          </a:xfrm>
        </p:spPr>
      </p:pic>
    </p:spTree>
    <p:extLst>
      <p:ext uri="{BB962C8B-B14F-4D97-AF65-F5344CB8AC3E}">
        <p14:creationId xmlns:p14="http://schemas.microsoft.com/office/powerpoint/2010/main" val="41696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139043"/>
            <a:ext cx="10972799" cy="6492240"/>
          </a:xfrm>
        </p:spPr>
      </p:pic>
    </p:spTree>
    <p:extLst>
      <p:ext uri="{BB962C8B-B14F-4D97-AF65-F5344CB8AC3E}">
        <p14:creationId xmlns:p14="http://schemas.microsoft.com/office/powerpoint/2010/main" val="15916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78231"/>
            <a:ext cx="10985862" cy="6492240"/>
          </a:xfrm>
        </p:spPr>
      </p:pic>
    </p:spTree>
    <p:extLst>
      <p:ext uri="{BB962C8B-B14F-4D97-AF65-F5344CB8AC3E}">
        <p14:creationId xmlns:p14="http://schemas.microsoft.com/office/powerpoint/2010/main" val="16362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princess and the White Bear 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princess and the White Bear King</dc:title>
  <dc:creator>Dolly Ban</dc:creator>
  <cp:lastModifiedBy>Dolly Ban</cp:lastModifiedBy>
  <cp:revision>4</cp:revision>
  <dcterms:created xsi:type="dcterms:W3CDTF">2020-06-16T09:29:11Z</dcterms:created>
  <dcterms:modified xsi:type="dcterms:W3CDTF">2020-06-16T13:11:15Z</dcterms:modified>
</cp:coreProperties>
</file>