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1"/>
  </p:handoutMasterIdLst>
  <p:sldIdLst>
    <p:sldId id="258" r:id="rId2"/>
    <p:sldId id="263" r:id="rId3"/>
    <p:sldId id="264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Preplay" panose="02000503000000020004" charset="0"/>
      <p:regular r:id="rId16"/>
      <p:bold r:id="rId17"/>
      <p:italic r:id="rId18"/>
      <p:boldItalic r:id="rId19"/>
    </p:embeddedFont>
    <p:embeddedFont>
      <p:font typeface="HVD Bodedo" panose="020B0604020202020204" charset="0"/>
      <p:regular r:id="rId20"/>
    </p:embeddedFont>
    <p:embeddedFont>
      <p:font typeface="Sassoon Infant Md" panose="02000603050000020003" charset="0"/>
      <p:regular r:id="rId21"/>
    </p:embeddedFont>
    <p:embeddedFont>
      <p:font typeface="Sassoon Infant Rg" panose="02000503030000020003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160"/>
    <a:srgbClr val="E3DB3F"/>
    <a:srgbClr val="F4432F"/>
    <a:srgbClr val="049BB4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5EAB1E-FD2B-46EC-B001-21F707043A24}" type="datetimeFigureOut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3266F-9BB4-4E32-B0EA-90D3DF494F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415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2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21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3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51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26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1" r:id="rId4"/>
    <p:sldLayoutId id="2147483682" r:id="rId5"/>
    <p:sldLayoutId id="214748368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/>
          <p:cNvPicPr>
            <a:picLocks noChangeAspect="1"/>
          </p:cNvPicPr>
          <p:nvPr/>
        </p:nvPicPr>
        <p:blipFill>
          <a:blip r:embed="rId3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L.O.</a:t>
            </a:r>
            <a:endParaRPr lang="en-US" altLang="en-US" sz="3600" b="1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describe and understand the features of the layers of a rainforest.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name the four layers of a rainforest.</a:t>
            </a:r>
          </a:p>
          <a:p>
            <a:pPr eaLnBrk="1" hangingPunct="1"/>
            <a:r>
              <a:rPr lang="en-GB" altLang="en-US"/>
              <a:t>I can tell you about the climate in each layer.</a:t>
            </a:r>
          </a:p>
          <a:p>
            <a:pPr eaLnBrk="1" hangingPunct="1"/>
            <a:r>
              <a:rPr lang="en-GB" altLang="en-US"/>
              <a:t>I can tell you about the plants found in each layer.</a:t>
            </a:r>
          </a:p>
          <a:p>
            <a:pPr eaLnBrk="1" hangingPunct="1"/>
            <a:r>
              <a:rPr lang="en-GB" altLang="en-US"/>
              <a:t>I can tell you some animals that live in each layer.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Inside a Rainforest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498725"/>
            <a:ext cx="37623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325" y="2490788"/>
            <a:ext cx="3756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650" y="1463675"/>
            <a:ext cx="1824038" cy="949325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What do you notice about the plants in a rainforest?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3988" y="1463675"/>
            <a:ext cx="1824037" cy="949325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Are all the plants the same height?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632325" y="1463675"/>
            <a:ext cx="1824038" cy="949325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Are they all the same shade of green?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564313" y="1463675"/>
            <a:ext cx="1824037" cy="949325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Do they have the same kinds of leaves?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5103813"/>
            <a:ext cx="7632700" cy="460375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Why do you think they are all different?</a:t>
            </a:r>
          </a:p>
        </p:txBody>
      </p:sp>
      <p:pic>
        <p:nvPicPr>
          <p:cNvPr id="10250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pic>
        <p:nvPicPr>
          <p:cNvPr id="11267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075" y="1487488"/>
            <a:ext cx="38512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5650" y="1487488"/>
            <a:ext cx="3673475" cy="4152900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A rainforest can be split up into layers.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Each layer is different because of the amount of light and water it gets.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516188"/>
            <a:ext cx="76327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bg1"/>
                </a:solidFill>
              </a:rPr>
              <a:t>Their trunks can be up to 5m in circumference.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They are usually broad-leaved, evergreen hardwood trees.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bg1"/>
                </a:solidFill>
              </a:rPr>
              <a:t>Trees in this layer can be up to 60m tall.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37671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</a:rPr>
              <a:t>There is lots of sunlight up here, but it is also very cold and windy.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4388" y="4641850"/>
            <a:ext cx="3763962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Many birds, monkeys, bats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and butterflies live here.</a:t>
            </a:r>
          </a:p>
        </p:txBody>
      </p:sp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827088" y="2603500"/>
            <a:ext cx="1985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Emergent Layer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838" y="2603500"/>
            <a:ext cx="19462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Trees in this layer usually have smooth, oval, pointed leaves.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There is lots of sunlight but also plenty of rain.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Trees in this layer form a roof over the plants below.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37671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Many animals live in this layer as there is plenty of food.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24388" y="4641850"/>
            <a:ext cx="3763962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These include snakes, toucans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and tree frogs.</a:t>
            </a:r>
          </a:p>
        </p:txBody>
      </p:sp>
      <p:pic>
        <p:nvPicPr>
          <p:cNvPr id="13320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763588" y="2522538"/>
            <a:ext cx="7632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3"/>
          <p:cNvSpPr txBox="1">
            <a:spLocks noChangeArrowheads="1"/>
          </p:cNvSpPr>
          <p:nvPr/>
        </p:nvSpPr>
        <p:spPr bwMode="auto">
          <a:xfrm>
            <a:off x="871538" y="2603500"/>
            <a:ext cx="198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Canopy Layer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25" y="4891088"/>
            <a:ext cx="20288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8" y="2520950"/>
            <a:ext cx="763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 is very warm and very humid here.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Many insects live in this layer.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Trees in this layer rarely grow taller than 4m.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76406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Very little sunlight reaches this area, so the plants have to grow larger leaves to reach the sunlight that there is.</a:t>
            </a:r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871538" y="2603500"/>
            <a:ext cx="198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Understory Layer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213" y="1992313"/>
            <a:ext cx="1720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" y="2520950"/>
            <a:ext cx="76374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Very few plants grow in this area.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Leaves and other debris decompose very quickly.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 is very dark here – almost no sunlight reaches this area.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76406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Animals such as gorillas, anteaters, leopards and tigers live here.</a:t>
            </a: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871538" y="2603500"/>
            <a:ext cx="198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Forest Floor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588" y="2603500"/>
            <a:ext cx="33051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454150"/>
            <a:ext cx="7632700" cy="409575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Match the captions and the facts to the correct areas of the rainforest.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958975"/>
            <a:ext cx="7632700" cy="3214688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390" name="Individual Wor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749" y="2138363"/>
            <a:ext cx="4040188" cy="2855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391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BPreplay</vt:lpstr>
      <vt:lpstr>HVD Bodedo</vt:lpstr>
      <vt:lpstr>Sassoon Infant Md</vt:lpstr>
      <vt:lpstr>Sassoon Infant Rg</vt:lpstr>
      <vt:lpstr>Office Theme</vt:lpstr>
      <vt:lpstr>PowerPoint Presentation</vt:lpstr>
      <vt:lpstr>PowerPoint Presentation</vt:lpstr>
      <vt:lpstr>Inside a Rainforest</vt:lpstr>
      <vt:lpstr>Layers of the Rainforest</vt:lpstr>
      <vt:lpstr>Layers of the Rainforest</vt:lpstr>
      <vt:lpstr>Layers of the Rainforest</vt:lpstr>
      <vt:lpstr>Layers of the Rainforest</vt:lpstr>
      <vt:lpstr>Layers of the Rainforest</vt:lpstr>
      <vt:lpstr>Layers of the Rainforest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HPitt@esj.local</cp:lastModifiedBy>
  <cp:revision>79</cp:revision>
  <dcterms:created xsi:type="dcterms:W3CDTF">2014-10-01T16:09:27Z</dcterms:created>
  <dcterms:modified xsi:type="dcterms:W3CDTF">2020-05-06T12:08:36Z</dcterms:modified>
</cp:coreProperties>
</file>