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handoutMasterIdLst>
    <p:handoutMasterId r:id="rId15"/>
  </p:handoutMasterIdLst>
  <p:sldIdLst>
    <p:sldId id="258" r:id="rId2"/>
    <p:sldId id="264" r:id="rId3"/>
    <p:sldId id="269" r:id="rId4"/>
    <p:sldId id="270" r:id="rId5"/>
    <p:sldId id="272" r:id="rId6"/>
    <p:sldId id="273" r:id="rId7"/>
    <p:sldId id="274" r:id="rId8"/>
    <p:sldId id="275" r:id="rId9"/>
    <p:sldId id="276" r:id="rId10"/>
    <p:sldId id="277" r:id="rId11"/>
    <p:sldId id="278" r:id="rId12"/>
    <p:sldId id="279" r:id="rId13"/>
  </p:sldIdLst>
  <p:sldSz cx="9144000" cy="6858000" type="screen4x3"/>
  <p:notesSz cx="6858000" cy="9144000"/>
  <p:embeddedFontLst>
    <p:embeddedFont>
      <p:font typeface="BPreplay" panose="02000503000000020004" charset="0"/>
      <p:regular r:id="rId16"/>
      <p:bold r:id="rId17"/>
      <p:italic r:id="rId18"/>
      <p:boldItalic r:id="rId19"/>
    </p:embeddedFont>
    <p:embeddedFont>
      <p:font typeface="Sassoon Infant Rg" panose="02000503030000020003" charset="0"/>
      <p:regular r:id="rId20"/>
      <p:bold r:id="rId21"/>
    </p:embeddedFont>
    <p:embeddedFont>
      <p:font typeface="Sassoon Infant Md" panose="02000603050000020003" charset="0"/>
      <p:regular r:id="rId22"/>
    </p:embeddedFont>
    <p:embeddedFont>
      <p:font typeface="Calibri" panose="020F0502020204030204"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17" userDrawn="1">
          <p15:clr>
            <a:srgbClr val="A4A3A4"/>
          </p15:clr>
        </p15:guide>
        <p15:guide id="5" orient="horz" pos="3997" userDrawn="1">
          <p15:clr>
            <a:srgbClr val="A4A3A4"/>
          </p15:clr>
        </p15:guide>
        <p15:guide id="6" pos="5443" userDrawn="1">
          <p15:clr>
            <a:srgbClr val="A4A3A4"/>
          </p15:clr>
        </p15:guide>
        <p15:guide id="7" orient="horz" pos="323" userDrawn="1">
          <p15:clr>
            <a:srgbClr val="A4A3A4"/>
          </p15:clr>
        </p15:guide>
        <p15:guide id="8" pos="476" userDrawn="1">
          <p15:clr>
            <a:srgbClr val="A4A3A4"/>
          </p15:clr>
        </p15:guide>
        <p15:guide id="9" orient="horz" pos="459"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A01D"/>
    <a:srgbClr val="80C1EB"/>
    <a:srgbClr val="ACDDFC"/>
    <a:srgbClr val="21A6F9"/>
    <a:srgbClr val="1C1C1C"/>
    <a:srgbClr val="2898A8"/>
    <a:srgbClr val="FEFBDA"/>
    <a:srgbClr val="FFFFE1"/>
    <a:srgbClr val="FDFDFD"/>
    <a:srgbClr val="AD8C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09" autoAdjust="0"/>
    <p:restoredTop sz="94660"/>
  </p:normalViewPr>
  <p:slideViewPr>
    <p:cSldViewPr snapToGrid="0" showGuides="1">
      <p:cViewPr varScale="1">
        <p:scale>
          <a:sx n="73" d="100"/>
          <a:sy n="73" d="100"/>
        </p:scale>
        <p:origin x="342" y="60"/>
      </p:cViewPr>
      <p:guideLst>
        <p:guide orient="horz" pos="2160"/>
        <p:guide pos="2880"/>
        <p:guide pos="317"/>
        <p:guide orient="horz" pos="3997"/>
        <p:guide pos="5443"/>
        <p:guide orient="horz" pos="323"/>
        <p:guide pos="476"/>
        <p:guide orient="horz" pos="459"/>
        <p:guide orient="horz" pos="3838"/>
        <p:guide pos="5284"/>
      </p:guideLst>
    </p:cSldViewPr>
  </p:slideViewPr>
  <p:notesTextViewPr>
    <p:cViewPr>
      <p:scale>
        <a:sx n="1" d="1"/>
        <a:sy n="1" d="1"/>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10/04/2020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10/04/2020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04075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3" name="Content Placeholder 2"/>
          <p:cNvSpPr>
            <a:spLocks noGrp="1"/>
          </p:cNvSpPr>
          <p:nvPr>
            <p:ph idx="1" hasCustomPrompt="1"/>
          </p:nvPr>
        </p:nvSpPr>
        <p:spPr>
          <a:xfrm>
            <a:off x="457199" y="1513946"/>
            <a:ext cx="3295652" cy="4882092"/>
          </a:xfrm>
          <a:prstGeom prst="roundRect">
            <a:avLst>
              <a:gd name="adj" fmla="val 1874"/>
            </a:avLst>
          </a:prstGeom>
        </p:spPr>
        <p:txBody>
          <a:bodyP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Insert text here.</a:t>
            </a:r>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Rectangle 6"/>
          <p:cNvSpPr/>
          <p:nvPr userDrawn="1"/>
        </p:nvSpPr>
        <p:spPr>
          <a:xfrm>
            <a:off x="3752850" y="4616560"/>
            <a:ext cx="2275417" cy="146674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9" name="Rectangle 8"/>
          <p:cNvSpPr/>
          <p:nvPr userDrawn="1"/>
        </p:nvSpPr>
        <p:spPr>
          <a:xfrm>
            <a:off x="3752850" y="3066910"/>
            <a:ext cx="2275417" cy="146011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srgbClr val="FFFFFF"/>
              </a:solidFill>
            </a:endParaRPr>
          </a:p>
        </p:txBody>
      </p:sp>
      <p:sp>
        <p:nvSpPr>
          <p:cNvPr id="11" name="Rectangle 10"/>
          <p:cNvSpPr/>
          <p:nvPr userDrawn="1"/>
        </p:nvSpPr>
        <p:spPr>
          <a:xfrm>
            <a:off x="3752850" y="1513945"/>
            <a:ext cx="2275417" cy="146342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3" name="Rectangle 22"/>
          <p:cNvSpPr/>
          <p:nvPr userDrawn="1"/>
        </p:nvSpPr>
        <p:spPr>
          <a:xfrm>
            <a:off x="6119282" y="4616560"/>
            <a:ext cx="2275417" cy="146674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4" name="Rectangle 23"/>
          <p:cNvSpPr/>
          <p:nvPr userDrawn="1"/>
        </p:nvSpPr>
        <p:spPr>
          <a:xfrm>
            <a:off x="6119282" y="3066910"/>
            <a:ext cx="2275417" cy="146011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srgbClr val="FFFFFF"/>
              </a:solidFill>
            </a:endParaRPr>
          </a:p>
        </p:txBody>
      </p:sp>
      <p:sp>
        <p:nvSpPr>
          <p:cNvPr id="25" name="Rectangle 24"/>
          <p:cNvSpPr/>
          <p:nvPr userDrawn="1"/>
        </p:nvSpPr>
        <p:spPr>
          <a:xfrm>
            <a:off x="6119282" y="1513945"/>
            <a:ext cx="2275417" cy="146342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Tree>
    <p:extLst>
      <p:ext uri="{BB962C8B-B14F-4D97-AF65-F5344CB8AC3E}">
        <p14:creationId xmlns:p14="http://schemas.microsoft.com/office/powerpoint/2010/main" val="285688711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pic>
        <p:nvPicPr>
          <p:cNvPr id="6"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smtClean="0"/>
              <a:t>Success Criteria</a:t>
            </a:r>
            <a:endParaRPr lang="en-US" sz="3600" dirty="0"/>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smtClean="0"/>
              <a:t>Aim</a:t>
            </a:r>
            <a:endParaRPr lang="en-US" sz="3600" dirty="0"/>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endParaRPr lang="en-GB" dirty="0" smtClean="0"/>
          </a:p>
          <a:p>
            <a:r>
              <a:rPr lang="en-GB" dirty="0" smtClean="0"/>
              <a:t>Statement 2</a:t>
            </a:r>
          </a:p>
          <a:p>
            <a:pPr lvl="1"/>
            <a:r>
              <a:rPr lang="en-GB" dirty="0" smtClean="0"/>
              <a:t>Sub statement</a:t>
            </a:r>
            <a:endParaRPr lang="en-GB" dirty="0"/>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endParaRPr lang="en-GB" dirty="0" smtClean="0"/>
          </a:p>
          <a:p>
            <a:r>
              <a:rPr lang="en-GB" dirty="0" smtClean="0"/>
              <a:t>Statement 2</a:t>
            </a:r>
          </a:p>
          <a:p>
            <a:pPr lvl="1"/>
            <a:r>
              <a:rPr lang="en-GB" dirty="0" smtClean="0"/>
              <a:t>Sub statement</a:t>
            </a:r>
            <a:endParaRPr lang="en-GB" dirty="0"/>
          </a:p>
        </p:txBody>
      </p:sp>
    </p:spTree>
    <p:extLst>
      <p:ext uri="{BB962C8B-B14F-4D97-AF65-F5344CB8AC3E}">
        <p14:creationId xmlns:p14="http://schemas.microsoft.com/office/powerpoint/2010/main" val="225752320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pattFill prst="pct5">
          <a:fgClr>
            <a:schemeClr val="accent5"/>
          </a:fgClr>
          <a:bgClr>
            <a:schemeClr val="bg1"/>
          </a:bgClr>
        </a:pattFill>
        <a:effectLst/>
      </p:bgPr>
    </p:bg>
    <p:spTree>
      <p:nvGrpSpPr>
        <p:cNvPr id="1" name=""/>
        <p:cNvGrpSpPr/>
        <p:nvPr/>
      </p:nvGrpSpPr>
      <p:grpSpPr>
        <a:xfrm>
          <a:off x="0" y="0"/>
          <a:ext cx="0" cy="0"/>
          <a:chOff x="0" y="0"/>
          <a:chExt cx="0" cy="0"/>
        </a:xfrm>
      </p:grpSpPr>
      <p:pic>
        <p:nvPicPr>
          <p:cNvPr id="3"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userDrawn="1"/>
        </p:nvSpPr>
        <p:spPr>
          <a:xfrm>
            <a:off x="1532896" y="2078266"/>
            <a:ext cx="6068680" cy="2677656"/>
          </a:xfrm>
          <a:prstGeom prst="rect">
            <a:avLst/>
          </a:prstGeom>
          <a:noFill/>
        </p:spPr>
        <p:txBody>
          <a:bodyPr wrap="square" rtlCol="0">
            <a:spAutoFit/>
          </a:bodyPr>
          <a:lstStyle/>
          <a:p>
            <a:pPr algn="ctr"/>
            <a:r>
              <a:rPr lang="en-GB" sz="2400" dirty="0" smtClean="0">
                <a:latin typeface="BPreplay" panose="02000503000000020004" pitchFamily="50" charset="0"/>
              </a:rPr>
              <a:t>Please create your title slide, main slides and end slide backgrounds in </a:t>
            </a:r>
            <a:r>
              <a:rPr lang="en-GB" sz="2400" b="1" dirty="0" smtClean="0">
                <a:latin typeface="BPreplay" panose="02000503000000020004" pitchFamily="50" charset="0"/>
              </a:rPr>
              <a:t>Photoshop</a:t>
            </a:r>
            <a:r>
              <a:rPr lang="en-GB" sz="2400" dirty="0" smtClean="0">
                <a:latin typeface="BPreplay" panose="02000503000000020004" pitchFamily="50" charset="0"/>
              </a:rPr>
              <a:t> using the </a:t>
            </a:r>
            <a:r>
              <a:rPr lang="en-GB" sz="2400" b="1" dirty="0" smtClean="0">
                <a:latin typeface="BPreplay" panose="02000503000000020004" pitchFamily="50" charset="0"/>
              </a:rPr>
              <a:t>PowerPoint Actions</a:t>
            </a:r>
            <a:r>
              <a:rPr lang="en-GB" sz="2400" b="0" baseline="0" dirty="0" smtClean="0">
                <a:latin typeface="BPreplay" panose="02000503000000020004" pitchFamily="50" charset="0"/>
              </a:rPr>
              <a:t> (Z:\#Action Templates\#Actions\PowerPoint)</a:t>
            </a:r>
            <a:endParaRPr lang="en-GB" sz="2400" dirty="0" smtClean="0">
              <a:latin typeface="BPreplay" panose="02000503000000020004" pitchFamily="50" charset="0"/>
            </a:endParaRPr>
          </a:p>
          <a:p>
            <a:pPr algn="ctr"/>
            <a:endParaRPr lang="en-GB" sz="2400" dirty="0" smtClean="0">
              <a:latin typeface="BPreplay" panose="02000503000000020004" pitchFamily="50" charset="0"/>
            </a:endParaRPr>
          </a:p>
          <a:p>
            <a:pPr algn="ctr"/>
            <a:r>
              <a:rPr lang="en-GB" sz="2400" dirty="0" smtClean="0">
                <a:latin typeface="BPreplay" panose="02000503000000020004" pitchFamily="50" charset="0"/>
              </a:rPr>
              <a:t>Add your backgrounds to the appropriate </a:t>
            </a:r>
            <a:r>
              <a:rPr lang="en-GB" sz="2400" b="1" dirty="0" smtClean="0">
                <a:latin typeface="BPreplay" panose="02000503000000020004" pitchFamily="50" charset="0"/>
              </a:rPr>
              <a:t>Master Slides</a:t>
            </a:r>
            <a:r>
              <a:rPr lang="en-GB" sz="2400" dirty="0" smtClean="0">
                <a:latin typeface="BPreplay" panose="02000503000000020004" pitchFamily="50" charset="0"/>
              </a:rPr>
              <a:t>.</a:t>
            </a:r>
            <a:endParaRPr lang="en-GB" sz="2400" dirty="0">
              <a:latin typeface="BPreplay" panose="02000503000000020004" pitchFamily="50" charset="0"/>
            </a:endParaRPr>
          </a:p>
        </p:txBody>
      </p:sp>
    </p:spTree>
    <p:extLst>
      <p:ext uri="{BB962C8B-B14F-4D97-AF65-F5344CB8AC3E}">
        <p14:creationId xmlns:p14="http://schemas.microsoft.com/office/powerpoint/2010/main" val="168197377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3" name="Content Placeholder 2"/>
          <p:cNvSpPr>
            <a:spLocks noGrp="1"/>
          </p:cNvSpPr>
          <p:nvPr>
            <p:ph idx="1"/>
          </p:nvPr>
        </p:nvSpPr>
        <p:spPr>
          <a:xfrm>
            <a:off x="457198" y="1513945"/>
            <a:ext cx="8220075" cy="4882093"/>
          </a:xfrm>
          <a:prstGeom prst="roundRect">
            <a:avLst>
              <a:gd name="adj" fmla="val 1874"/>
            </a:avLst>
          </a:prstGeom>
        </p:spPr>
        <p:txBody>
          <a:bodyPr tIns="0" bIns="0"/>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pic>
        <p:nvPicPr>
          <p:cNvPr id="10" name="Picture 1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p:cNvSpPr>
            <a:spLocks noGrp="1"/>
          </p:cNvSpPr>
          <p:nvPr>
            <p:ph type="title"/>
          </p:nvPr>
        </p:nvSpPr>
        <p:spPr>
          <a:xfrm>
            <a:off x="457198" y="478895"/>
            <a:ext cx="8220075" cy="994306"/>
          </a:xfrm>
        </p:spPr>
        <p:txBody>
          <a:bodyPr tIns="108000" bIns="108000">
            <a:noAutofit/>
          </a:bodyPr>
          <a:lstStyle/>
          <a:p>
            <a:endParaRPr lang="en-GB" dirty="0"/>
          </a:p>
        </p:txBody>
      </p:sp>
    </p:spTree>
    <p:extLst>
      <p:ext uri="{BB962C8B-B14F-4D97-AF65-F5344CB8AC3E}">
        <p14:creationId xmlns:p14="http://schemas.microsoft.com/office/powerpoint/2010/main" val="2610794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Rectangle 6"/>
          <p:cNvSpPr/>
          <p:nvPr userDrawn="1"/>
        </p:nvSpPr>
        <p:spPr>
          <a:xfrm>
            <a:off x="755650" y="1513944"/>
            <a:ext cx="7632700" cy="457888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srgbClr val="FFFFFF"/>
              </a:solidFill>
            </a:endParaRPr>
          </a:p>
        </p:txBody>
      </p:sp>
      <p:grpSp>
        <p:nvGrpSpPr>
          <p:cNvPr id="2" name="Group 1"/>
          <p:cNvGrpSpPr/>
          <p:nvPr userDrawn="1"/>
        </p:nvGrpSpPr>
        <p:grpSpPr>
          <a:xfrm>
            <a:off x="4002736" y="1721798"/>
            <a:ext cx="4189074" cy="4163173"/>
            <a:chOff x="4002736" y="1701428"/>
            <a:chExt cx="4189074" cy="4163173"/>
          </a:xfrm>
        </p:grpSpPr>
        <p:sp>
          <p:nvSpPr>
            <p:cNvPr id="9" name="Oval 8"/>
            <p:cNvSpPr/>
            <p:nvPr userDrawn="1"/>
          </p:nvSpPr>
          <p:spPr bwMode="auto">
            <a:xfrm>
              <a:off x="4002736" y="1735515"/>
              <a:ext cx="1998662"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dirty="0" smtClean="0">
                  <a:solidFill>
                    <a:schemeClr val="tx1"/>
                  </a:solidFill>
                </a:rPr>
                <a:t>Insert text or illustrations here.</a:t>
              </a:r>
            </a:p>
          </p:txBody>
        </p:sp>
        <p:sp>
          <p:nvSpPr>
            <p:cNvPr id="11" name="Oval 10"/>
            <p:cNvSpPr/>
            <p:nvPr userDrawn="1"/>
          </p:nvSpPr>
          <p:spPr bwMode="auto">
            <a:xfrm>
              <a:off x="6193147" y="1701428"/>
              <a:ext cx="1998663"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dirty="0" smtClean="0">
                  <a:solidFill>
                    <a:schemeClr val="tx1"/>
                  </a:solidFill>
                </a:rPr>
                <a:t>Insert text or illustrations here.</a:t>
              </a:r>
            </a:p>
          </p:txBody>
        </p:sp>
        <p:sp>
          <p:nvSpPr>
            <p:cNvPr id="12" name="Oval 11"/>
            <p:cNvSpPr/>
            <p:nvPr userDrawn="1"/>
          </p:nvSpPr>
          <p:spPr bwMode="auto">
            <a:xfrm>
              <a:off x="6193147" y="3860054"/>
              <a:ext cx="1997075"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dirty="0" smtClean="0">
                  <a:solidFill>
                    <a:schemeClr val="tx1"/>
                  </a:solidFill>
                </a:rPr>
                <a:t>Insert text or illustrations here.</a:t>
              </a:r>
            </a:p>
          </p:txBody>
        </p:sp>
        <p:sp>
          <p:nvSpPr>
            <p:cNvPr id="13" name="Oval 12"/>
            <p:cNvSpPr/>
            <p:nvPr userDrawn="1"/>
          </p:nvSpPr>
          <p:spPr bwMode="auto">
            <a:xfrm>
              <a:off x="4002736" y="3865939"/>
              <a:ext cx="1998663"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dirty="0" smtClean="0">
                  <a:solidFill>
                    <a:schemeClr val="tx1"/>
                  </a:solidFill>
                </a:rPr>
                <a:t>Insert text or illustrations here.</a:t>
              </a:r>
            </a:p>
          </p:txBody>
        </p:sp>
      </p:grpSp>
      <p:sp>
        <p:nvSpPr>
          <p:cNvPr id="14" name="Content Placeholder 2"/>
          <p:cNvSpPr>
            <a:spLocks noGrp="1"/>
          </p:cNvSpPr>
          <p:nvPr userDrawn="1">
            <p:ph idx="1" hasCustomPrompt="1"/>
          </p:nvPr>
        </p:nvSpPr>
        <p:spPr>
          <a:xfrm>
            <a:off x="755650" y="1513944"/>
            <a:ext cx="3048958" cy="4578882"/>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Insert text or illustrations here.</a:t>
            </a:r>
          </a:p>
        </p:txBody>
      </p:sp>
    </p:spTree>
    <p:extLst>
      <p:ext uri="{BB962C8B-B14F-4D97-AF65-F5344CB8AC3E}">
        <p14:creationId xmlns:p14="http://schemas.microsoft.com/office/powerpoint/2010/main" val="26875769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4660233" y="1513945"/>
            <a:ext cx="3691606" cy="4578880"/>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
        <p:nvSpPr>
          <p:cNvPr id="9" name="Rectangle 8"/>
          <p:cNvSpPr/>
          <p:nvPr userDrawn="1"/>
        </p:nvSpPr>
        <p:spPr bwMode="auto">
          <a:xfrm>
            <a:off x="750885" y="1513945"/>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
        <p:nvSpPr>
          <p:cNvPr id="11" name="Rectangle 10"/>
          <p:cNvSpPr/>
          <p:nvPr userDrawn="1"/>
        </p:nvSpPr>
        <p:spPr bwMode="auto">
          <a:xfrm>
            <a:off x="750885" y="2678233"/>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
        <p:nvSpPr>
          <p:cNvPr id="12" name="Rectangle 11"/>
          <p:cNvSpPr/>
          <p:nvPr userDrawn="1"/>
        </p:nvSpPr>
        <p:spPr bwMode="auto">
          <a:xfrm>
            <a:off x="750885" y="3842521"/>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
        <p:nvSpPr>
          <p:cNvPr id="13" name="Rectangle 12"/>
          <p:cNvSpPr/>
          <p:nvPr userDrawn="1"/>
        </p:nvSpPr>
        <p:spPr bwMode="auto">
          <a:xfrm>
            <a:off x="750885" y="5006809"/>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Tree>
    <p:extLst>
      <p:ext uri="{BB962C8B-B14F-4D97-AF65-F5344CB8AC3E}">
        <p14:creationId xmlns:p14="http://schemas.microsoft.com/office/powerpoint/2010/main" val="80618494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Rectangle 6"/>
          <p:cNvSpPr/>
          <p:nvPr userDrawn="1"/>
        </p:nvSpPr>
        <p:spPr>
          <a:xfrm>
            <a:off x="2895600" y="1513944"/>
            <a:ext cx="5492750" cy="2879337"/>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
        <p:nvSpPr>
          <p:cNvPr id="9" name="Rectangle 8"/>
          <p:cNvSpPr/>
          <p:nvPr userDrawn="1"/>
        </p:nvSpPr>
        <p:spPr>
          <a:xfrm>
            <a:off x="755650" y="4481513"/>
            <a:ext cx="7632700" cy="161131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
        <p:nvSpPr>
          <p:cNvPr id="11" name="Rectangle 10"/>
          <p:cNvSpPr/>
          <p:nvPr userDrawn="1"/>
        </p:nvSpPr>
        <p:spPr>
          <a:xfrm>
            <a:off x="755650" y="1513944"/>
            <a:ext cx="2036763" cy="2879337"/>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smtClean="0">
                <a:solidFill>
                  <a:schemeClr val="tx1"/>
                </a:solidFill>
              </a:rPr>
              <a:t>Insert</a:t>
            </a:r>
            <a:r>
              <a:rPr lang="en-GB" baseline="0" dirty="0" smtClean="0">
                <a:solidFill>
                  <a:schemeClr val="tx1"/>
                </a:solidFill>
              </a:rPr>
              <a:t> text or illustrations here.</a:t>
            </a:r>
            <a:endParaRPr lang="en-GB" dirty="0">
              <a:solidFill>
                <a:schemeClr val="tx1"/>
              </a:solidFill>
            </a:endParaRPr>
          </a:p>
        </p:txBody>
      </p:sp>
    </p:spTree>
    <p:extLst>
      <p:ext uri="{BB962C8B-B14F-4D97-AF65-F5344CB8AC3E}">
        <p14:creationId xmlns:p14="http://schemas.microsoft.com/office/powerpoint/2010/main" val="389856780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755650" y="1513945"/>
            <a:ext cx="2852738" cy="4578880"/>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
        <p:nvSpPr>
          <p:cNvPr id="7" name="Rectangle 6"/>
          <p:cNvSpPr/>
          <p:nvPr userDrawn="1"/>
        </p:nvSpPr>
        <p:spPr>
          <a:xfrm>
            <a:off x="3683001" y="4614279"/>
            <a:ext cx="470535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
        <p:nvSpPr>
          <p:cNvPr id="12" name="Rectangle 11"/>
          <p:cNvSpPr/>
          <p:nvPr userDrawn="1"/>
        </p:nvSpPr>
        <p:spPr>
          <a:xfrm>
            <a:off x="3683001" y="1519198"/>
            <a:ext cx="470535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
        <p:nvSpPr>
          <p:cNvPr id="13" name="Rectangle 12"/>
          <p:cNvSpPr/>
          <p:nvPr userDrawn="1"/>
        </p:nvSpPr>
        <p:spPr>
          <a:xfrm>
            <a:off x="3683001" y="3066739"/>
            <a:ext cx="470535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Tree>
    <p:extLst>
      <p:ext uri="{BB962C8B-B14F-4D97-AF65-F5344CB8AC3E}">
        <p14:creationId xmlns:p14="http://schemas.microsoft.com/office/powerpoint/2010/main" val="49762296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4612104" y="1513946"/>
            <a:ext cx="3776245" cy="281583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
        <p:nvSpPr>
          <p:cNvPr id="7" name="Rectangle 6"/>
          <p:cNvSpPr/>
          <p:nvPr userDrawn="1"/>
        </p:nvSpPr>
        <p:spPr>
          <a:xfrm>
            <a:off x="755650" y="4418013"/>
            <a:ext cx="7632700" cy="1674812"/>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
        <p:nvSpPr>
          <p:cNvPr id="9" name="Rectangle 8"/>
          <p:cNvSpPr/>
          <p:nvPr userDrawn="1"/>
        </p:nvSpPr>
        <p:spPr>
          <a:xfrm>
            <a:off x="755650" y="1513945"/>
            <a:ext cx="1835150" cy="281583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
        <p:nvSpPr>
          <p:cNvPr id="11" name="Rectangle 10"/>
          <p:cNvSpPr/>
          <p:nvPr userDrawn="1"/>
        </p:nvSpPr>
        <p:spPr>
          <a:xfrm>
            <a:off x="2683877" y="1513945"/>
            <a:ext cx="1835150" cy="281583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Tree>
    <p:extLst>
      <p:ext uri="{BB962C8B-B14F-4D97-AF65-F5344CB8AC3E}">
        <p14:creationId xmlns:p14="http://schemas.microsoft.com/office/powerpoint/2010/main" val="161348435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3" name="Content Placeholder 2"/>
          <p:cNvSpPr>
            <a:spLocks noGrp="1"/>
          </p:cNvSpPr>
          <p:nvPr>
            <p:ph idx="1" hasCustomPrompt="1"/>
          </p:nvPr>
        </p:nvSpPr>
        <p:spPr>
          <a:xfrm>
            <a:off x="457198" y="1503759"/>
            <a:ext cx="8220075" cy="946946"/>
          </a:xfrm>
          <a:prstGeom prst="roundRect">
            <a:avLst>
              <a:gd name="adj" fmla="val 1874"/>
            </a:avLst>
          </a:prstGeom>
        </p:spPr>
        <p:txBody>
          <a:bodyPr tIns="0" rIns="25200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Insert text here.</a:t>
            </a:r>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503238" y="2481263"/>
            <a:ext cx="8137525" cy="258762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9" name="Content Placeholder 2"/>
          <p:cNvSpPr>
            <a:spLocks noGrp="1"/>
          </p:cNvSpPr>
          <p:nvPr>
            <p:ph idx="10" hasCustomPrompt="1"/>
          </p:nvPr>
        </p:nvSpPr>
        <p:spPr>
          <a:xfrm>
            <a:off x="461962" y="5099446"/>
            <a:ext cx="8220075" cy="946946"/>
          </a:xfrm>
          <a:prstGeom prst="roundRect">
            <a:avLst>
              <a:gd name="adj" fmla="val 1874"/>
            </a:avLst>
          </a:prstGeom>
        </p:spPr>
        <p:txBody>
          <a:bodyPr t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Insert text here.</a:t>
            </a:r>
          </a:p>
        </p:txBody>
      </p:sp>
    </p:spTree>
    <p:extLst>
      <p:ext uri="{BB962C8B-B14F-4D97-AF65-F5344CB8AC3E}">
        <p14:creationId xmlns:p14="http://schemas.microsoft.com/office/powerpoint/2010/main" val="240360675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18" name="Rounded Rectangle 17"/>
          <p:cNvSpPr/>
          <p:nvPr userDrawn="1"/>
        </p:nvSpPr>
        <p:spPr>
          <a:xfrm>
            <a:off x="760416" y="4340225"/>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Insert text or illustrations here.</a:t>
            </a:r>
            <a:endParaRPr lang="en-GB" dirty="0">
              <a:solidFill>
                <a:schemeClr val="tx1"/>
              </a:solidFill>
            </a:endParaRPr>
          </a:p>
        </p:txBody>
      </p:sp>
      <p:sp>
        <p:nvSpPr>
          <p:cNvPr id="19" name="Rounded Rectangle 18"/>
          <p:cNvSpPr/>
          <p:nvPr userDrawn="1"/>
        </p:nvSpPr>
        <p:spPr>
          <a:xfrm>
            <a:off x="3337553" y="4340225"/>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 text or illustrations here.</a:t>
            </a:r>
          </a:p>
        </p:txBody>
      </p:sp>
      <p:sp>
        <p:nvSpPr>
          <p:cNvPr id="20" name="Rounded Rectangle 19"/>
          <p:cNvSpPr/>
          <p:nvPr userDrawn="1"/>
        </p:nvSpPr>
        <p:spPr>
          <a:xfrm>
            <a:off x="5914690" y="4340225"/>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 text or illustrations here.</a:t>
            </a:r>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ounded Rectangle 5"/>
          <p:cNvSpPr/>
          <p:nvPr userDrawn="1"/>
        </p:nvSpPr>
        <p:spPr>
          <a:xfrm>
            <a:off x="755650" y="2494138"/>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Insert text or illustrations here.</a:t>
            </a:r>
            <a:endParaRPr lang="en-GB" dirty="0">
              <a:solidFill>
                <a:schemeClr val="tx1"/>
              </a:solidFill>
            </a:endParaRPr>
          </a:p>
        </p:txBody>
      </p:sp>
      <p:sp>
        <p:nvSpPr>
          <p:cNvPr id="9" name="Rounded Rectangle 8"/>
          <p:cNvSpPr/>
          <p:nvPr userDrawn="1"/>
        </p:nvSpPr>
        <p:spPr>
          <a:xfrm>
            <a:off x="3332787" y="2494138"/>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 text or illustrations here.</a:t>
            </a:r>
          </a:p>
        </p:txBody>
      </p:sp>
      <p:sp>
        <p:nvSpPr>
          <p:cNvPr id="11" name="Rounded Rectangle 10"/>
          <p:cNvSpPr/>
          <p:nvPr userDrawn="1"/>
        </p:nvSpPr>
        <p:spPr>
          <a:xfrm>
            <a:off x="5909924" y="2494138"/>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 text or illustrations here.</a:t>
            </a:r>
          </a:p>
        </p:txBody>
      </p:sp>
      <p:sp>
        <p:nvSpPr>
          <p:cNvPr id="15" name="Content Placeholder 2"/>
          <p:cNvSpPr>
            <a:spLocks noGrp="1"/>
          </p:cNvSpPr>
          <p:nvPr>
            <p:ph idx="1" hasCustomPrompt="1"/>
          </p:nvPr>
        </p:nvSpPr>
        <p:spPr>
          <a:xfrm>
            <a:off x="457198" y="1500011"/>
            <a:ext cx="8220075" cy="967318"/>
          </a:xfrm>
          <a:prstGeom prst="roundRect">
            <a:avLst>
              <a:gd name="adj" fmla="val 1874"/>
            </a:avLst>
          </a:prstGeom>
        </p:spPr>
        <p:txBody>
          <a:bodyPr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Insert text here.</a:t>
            </a:r>
          </a:p>
        </p:txBody>
      </p:sp>
    </p:spTree>
    <p:extLst>
      <p:ext uri="{BB962C8B-B14F-4D97-AF65-F5344CB8AC3E}">
        <p14:creationId xmlns:p14="http://schemas.microsoft.com/office/powerpoint/2010/main" val="411149322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71" r:id="rId4"/>
    <p:sldLayoutId id="2147483667" r:id="rId5"/>
    <p:sldLayoutId id="2147483668" r:id="rId6"/>
    <p:sldLayoutId id="2147483669" r:id="rId7"/>
    <p:sldLayoutId id="2147483670" r:id="rId8"/>
    <p:sldLayoutId id="2147483673" r:id="rId9"/>
    <p:sldLayoutId id="2147483674" r:id="rId10"/>
    <p:sldLayoutId id="2147483663" r:id="rId11"/>
    <p:sldLayoutId id="2147483666"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000" kern="1200">
          <a:solidFill>
            <a:srgbClr val="1C1C1C"/>
          </a:solidFill>
          <a:latin typeface="Sassoon Infant Md" panose="02000603050000020003"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extBox 1"/>
          <p:cNvSpPr txBox="1"/>
          <p:nvPr/>
        </p:nvSpPr>
        <p:spPr>
          <a:xfrm>
            <a:off x="2540312" y="905559"/>
            <a:ext cx="1833387" cy="523220"/>
          </a:xfrm>
          <a:prstGeom prst="rect">
            <a:avLst/>
          </a:prstGeom>
          <a:noFill/>
        </p:spPr>
        <p:txBody>
          <a:bodyPr wrap="none" rtlCol="0">
            <a:spAutoFit/>
          </a:bodyPr>
          <a:lstStyle/>
          <a:p>
            <a:r>
              <a:rPr lang="en-GB" sz="2800" dirty="0" smtClean="0">
                <a:latin typeface="+mj-lt"/>
              </a:rPr>
              <a:t>The Life of</a:t>
            </a:r>
            <a:endParaRPr lang="en-GB" sz="2800" dirty="0">
              <a:latin typeface="+mj-lt"/>
            </a:endParaRPr>
          </a:p>
        </p:txBody>
      </p:sp>
      <p:sp>
        <p:nvSpPr>
          <p:cNvPr id="3" name="TextBox 2"/>
          <p:cNvSpPr txBox="1"/>
          <p:nvPr/>
        </p:nvSpPr>
        <p:spPr>
          <a:xfrm>
            <a:off x="1846735" y="1047750"/>
            <a:ext cx="5450531" cy="1200329"/>
          </a:xfrm>
          <a:prstGeom prst="rect">
            <a:avLst/>
          </a:prstGeom>
          <a:noFill/>
        </p:spPr>
        <p:txBody>
          <a:bodyPr wrap="none" rtlCol="0">
            <a:spAutoFit/>
          </a:bodyPr>
          <a:lstStyle/>
          <a:p>
            <a:pPr algn="ctr"/>
            <a:r>
              <a:rPr lang="en-GB" altLang="en-US" sz="7200" b="1" dirty="0"/>
              <a:t>Guru </a:t>
            </a:r>
            <a:r>
              <a:rPr lang="en-GB" altLang="en-US" sz="7200" b="1" dirty="0" smtClean="0"/>
              <a:t>Nanak</a:t>
            </a:r>
            <a:endParaRPr lang="en-GB" sz="7200" b="1" dirty="0"/>
          </a:p>
        </p:txBody>
      </p:sp>
      <p:grpSp>
        <p:nvGrpSpPr>
          <p:cNvPr id="8" name="Group 7"/>
          <p:cNvGrpSpPr/>
          <p:nvPr/>
        </p:nvGrpSpPr>
        <p:grpSpPr>
          <a:xfrm>
            <a:off x="4277519" y="327819"/>
            <a:ext cx="588962" cy="373063"/>
            <a:chOff x="4277519" y="299244"/>
            <a:chExt cx="588962" cy="373063"/>
          </a:xfrm>
        </p:grpSpPr>
        <p:sp>
          <p:nvSpPr>
            <p:cNvPr id="7" name="Rectangle 6"/>
            <p:cNvSpPr/>
            <p:nvPr/>
          </p:nvSpPr>
          <p:spPr>
            <a:xfrm>
              <a:off x="4373699" y="390525"/>
              <a:ext cx="436426" cy="161925"/>
            </a:xfrm>
            <a:prstGeom prst="rect">
              <a:avLst/>
            </a:prstGeom>
            <a:solidFill>
              <a:srgbClr val="EAA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4"/>
            <p:cNvPicPr>
              <a:picLocks noChangeAspect="1"/>
            </p:cNvPicPr>
            <p:nvPr/>
          </p:nvPicPr>
          <p:blipFill>
            <a:blip r:embed="rId3" cstate="print">
              <a:biLevel thresh="50000"/>
              <a:extLst>
                <a:ext uri="{28A0092B-C50C-407E-A947-70E740481C1C}">
                  <a14:useLocalDpi xmlns:a14="http://schemas.microsoft.com/office/drawing/2010/main" val="0"/>
                </a:ext>
              </a:extLst>
            </a:blip>
            <a:srcRect/>
            <a:stretch>
              <a:fillRect/>
            </a:stretch>
          </p:blipFill>
          <p:spPr bwMode="auto">
            <a:xfrm>
              <a:off x="4277519" y="299244"/>
              <a:ext cx="588962"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33394"/>
          <a:stretch/>
        </p:blipFill>
        <p:spPr>
          <a:xfrm>
            <a:off x="3249298" y="2290147"/>
            <a:ext cx="2778753" cy="4567853"/>
          </a:xfrm>
          <a:prstGeom prst="rect">
            <a:avLst/>
          </a:prstGeom>
        </p:spPr>
      </p:pic>
    </p:spTree>
    <p:extLst>
      <p:ext uri="{BB962C8B-B14F-4D97-AF65-F5344CB8AC3E}">
        <p14:creationId xmlns:p14="http://schemas.microsoft.com/office/powerpoint/2010/main" val="22118862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4" name="Content Placeholder 23"/>
          <p:cNvSpPr>
            <a:spLocks noGrp="1"/>
          </p:cNvSpPr>
          <p:nvPr>
            <p:ph idx="1"/>
          </p:nvPr>
        </p:nvSpPr>
        <p:spPr/>
        <p:txBody>
          <a:bodyPr/>
          <a:lstStyle/>
          <a:p>
            <a:r>
              <a:rPr lang="en-GB" dirty="0"/>
              <a:t>Days later, Guru Nanak died and his body was covered with a sheet. After his death, the Hindu and Muslim people argued about who should arrange the funeral service. The Hindus wanted him cremated, but the Muslims wanted him buried. A wise man appeared and told them to look under the sheet. They did as he said and discovered there was no body, just a few flowers. They realised that Nanak himself ,was telling them not to argue. The flowers and the sheet were split into two halves, so the Hindus cremated their half whilst the Muslims buried theirs</a:t>
            </a:r>
            <a:r>
              <a:rPr lang="en-GB" dirty="0" smtClean="0"/>
              <a:t>.</a:t>
            </a:r>
            <a:endParaRPr lang="en-GB" dirty="0"/>
          </a:p>
        </p:txBody>
      </p:sp>
      <p:sp>
        <p:nvSpPr>
          <p:cNvPr id="23" name="Title 22"/>
          <p:cNvSpPr>
            <a:spLocks noGrp="1"/>
          </p:cNvSpPr>
          <p:nvPr>
            <p:ph type="title"/>
          </p:nvPr>
        </p:nvSpPr>
        <p:spPr/>
        <p:txBody>
          <a:bodyPr/>
          <a:lstStyle/>
          <a:p>
            <a:r>
              <a:rPr lang="en-GB" dirty="0"/>
              <a:t>Guru Nanak’s Death</a:t>
            </a:r>
          </a:p>
        </p:txBody>
      </p:sp>
      <p:pic>
        <p:nvPicPr>
          <p:cNvPr id="2" name="Picture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0039" y="4072669"/>
            <a:ext cx="2641175" cy="200025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03977">
            <a:off x="3066236" y="3899623"/>
            <a:ext cx="3306796" cy="234634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51289">
            <a:off x="5771306" y="4158552"/>
            <a:ext cx="2445524" cy="1960301"/>
          </a:xfrm>
          <a:prstGeom prst="rect">
            <a:avLst/>
          </a:prstGeom>
        </p:spPr>
      </p:pic>
    </p:spTree>
    <p:extLst>
      <p:ext uri="{BB962C8B-B14F-4D97-AF65-F5344CB8AC3E}">
        <p14:creationId xmlns:p14="http://schemas.microsoft.com/office/powerpoint/2010/main" val="21866975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4" name="Content Placeholder 23"/>
          <p:cNvSpPr>
            <a:spLocks noGrp="1"/>
          </p:cNvSpPr>
          <p:nvPr>
            <p:ph idx="1"/>
          </p:nvPr>
        </p:nvSpPr>
        <p:spPr/>
        <p:txBody>
          <a:bodyPr/>
          <a:lstStyle/>
          <a:p>
            <a:r>
              <a:rPr lang="en-GB" dirty="0"/>
              <a:t>Today, each year, people remember and celebrate the life of Guru Nanak. There are processions through the street and firework displays. In the Sikh temples called </a:t>
            </a:r>
            <a:r>
              <a:rPr lang="en-GB" dirty="0" err="1"/>
              <a:t>Gurdwaras</a:t>
            </a:r>
            <a:r>
              <a:rPr lang="en-GB" dirty="0"/>
              <a:t>, the Sikh holy book (the ‘Guru </a:t>
            </a:r>
            <a:r>
              <a:rPr lang="en-GB" dirty="0" err="1"/>
              <a:t>Granth</a:t>
            </a:r>
            <a:r>
              <a:rPr lang="en-GB" dirty="0"/>
              <a:t> Sahib’), is read from beginning to end. Candles are lit in the </a:t>
            </a:r>
            <a:r>
              <a:rPr lang="en-GB" dirty="0" err="1"/>
              <a:t>Gurdwara</a:t>
            </a:r>
            <a:r>
              <a:rPr lang="en-GB" dirty="0"/>
              <a:t> and in homes, shops and offices. In the Punjab in India, where the Sikh religion began, children are given new clothes and have the day off school to join in the celebrations. </a:t>
            </a:r>
          </a:p>
        </p:txBody>
      </p:sp>
      <p:sp>
        <p:nvSpPr>
          <p:cNvPr id="23" name="Title 22"/>
          <p:cNvSpPr>
            <a:spLocks noGrp="1"/>
          </p:cNvSpPr>
          <p:nvPr>
            <p:ph type="title"/>
          </p:nvPr>
        </p:nvSpPr>
        <p:spPr/>
        <p:txBody>
          <a:bodyPr/>
          <a:lstStyle/>
          <a:p>
            <a:r>
              <a:rPr lang="en-GB" dirty="0"/>
              <a:t>Celebrations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8285" y="3619500"/>
            <a:ext cx="4235031" cy="2394204"/>
          </a:xfrm>
          <a:prstGeom prst="rect">
            <a:avLst/>
          </a:prstGeom>
        </p:spPr>
      </p:pic>
    </p:spTree>
    <p:extLst>
      <p:ext uri="{BB962C8B-B14F-4D97-AF65-F5344CB8AC3E}">
        <p14:creationId xmlns:p14="http://schemas.microsoft.com/office/powerpoint/2010/main" val="6398661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cstate="print">
            <a:biLevel thresh="50000"/>
            <a:extLst>
              <a:ext uri="{28A0092B-C50C-407E-A947-70E740481C1C}">
                <a14:useLocalDpi xmlns:a14="http://schemas.microsoft.com/office/drawing/2010/main" val="0"/>
              </a:ext>
            </a:extLst>
          </a:blip>
          <a:srcRect/>
          <a:stretch>
            <a:fillRect/>
          </a:stretch>
        </p:blipFill>
        <p:spPr bwMode="auto">
          <a:xfrm>
            <a:off x="4277519" y="3242469"/>
            <a:ext cx="588962"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33064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GB" dirty="0"/>
          </a:p>
        </p:txBody>
      </p:sp>
      <p:sp>
        <p:nvSpPr>
          <p:cNvPr id="23" name="Title 22"/>
          <p:cNvSpPr>
            <a:spLocks noGrp="1"/>
          </p:cNvSpPr>
          <p:nvPr>
            <p:ph type="title"/>
          </p:nvPr>
        </p:nvSpPr>
        <p:spPr/>
        <p:txBody>
          <a:bodyPr/>
          <a:lstStyle/>
          <a:p>
            <a:r>
              <a:rPr lang="en-GB" dirty="0"/>
              <a:t>Guru </a:t>
            </a:r>
            <a:r>
              <a:rPr lang="en-GB" dirty="0" smtClean="0"/>
              <a:t>Nanak</a:t>
            </a:r>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3460" y="1473201"/>
            <a:ext cx="3472872" cy="4588532"/>
          </a:xfrm>
          <a:prstGeom prst="rect">
            <a:avLst/>
          </a:prstGeom>
        </p:spPr>
      </p:pic>
      <p:sp>
        <p:nvSpPr>
          <p:cNvPr id="3" name="Rectangle 2"/>
          <p:cNvSpPr/>
          <p:nvPr/>
        </p:nvSpPr>
        <p:spPr>
          <a:xfrm>
            <a:off x="771524" y="1473201"/>
            <a:ext cx="3805235" cy="458853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52000" rIns="252000" bIns="252000" rtlCol="0" anchor="ctr"/>
          <a:lstStyle/>
          <a:p>
            <a:pPr algn="just"/>
            <a:r>
              <a:rPr lang="en-GB" dirty="0">
                <a:solidFill>
                  <a:schemeClr val="tx1"/>
                </a:solidFill>
              </a:rPr>
              <a:t>Guru Nanak was the first Sikh Guru, he came from a small town </a:t>
            </a:r>
            <a:r>
              <a:rPr lang="en-GB" dirty="0" smtClean="0">
                <a:solidFill>
                  <a:schemeClr val="tx1"/>
                </a:solidFill>
              </a:rPr>
              <a:t>called </a:t>
            </a:r>
            <a:r>
              <a:rPr lang="en-GB" dirty="0" err="1" smtClean="0">
                <a:solidFill>
                  <a:schemeClr val="tx1"/>
                </a:solidFill>
              </a:rPr>
              <a:t>Talwandi</a:t>
            </a:r>
            <a:r>
              <a:rPr lang="en-GB" dirty="0" smtClean="0">
                <a:solidFill>
                  <a:schemeClr val="tx1"/>
                </a:solidFill>
              </a:rPr>
              <a:t> in </a:t>
            </a:r>
            <a:r>
              <a:rPr lang="en-GB" dirty="0">
                <a:solidFill>
                  <a:schemeClr val="tx1"/>
                </a:solidFill>
              </a:rPr>
              <a:t>India, about 40 miles from Lahore (now in Pakistan), 500 years ago. Sikh traditions teach that his birth and early years were marked with many events that showed he was special.</a:t>
            </a: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4" name="Content Placeholder 23"/>
          <p:cNvSpPr>
            <a:spLocks noGrp="1"/>
          </p:cNvSpPr>
          <p:nvPr>
            <p:ph idx="1"/>
          </p:nvPr>
        </p:nvSpPr>
        <p:spPr>
          <a:xfrm>
            <a:off x="2667000" y="1513945"/>
            <a:ext cx="5791201" cy="4543955"/>
          </a:xfrm>
          <a:solidFill>
            <a:schemeClr val="accent4">
              <a:lumMod val="60000"/>
              <a:lumOff val="40000"/>
            </a:schemeClr>
          </a:solidFill>
        </p:spPr>
        <p:txBody>
          <a:bodyPr tIns="252000" bIns="252000">
            <a:noAutofit/>
          </a:bodyPr>
          <a:lstStyle/>
          <a:p>
            <a:r>
              <a:rPr lang="en-GB" dirty="0" smtClean="0"/>
              <a:t>As </a:t>
            </a:r>
            <a:r>
              <a:rPr lang="en-GB" dirty="0"/>
              <a:t>Nanak grew and became a man he thought about God all of the time.  He was thought of as a dreamer and was not interested in working. One day his father gave him 20 Rupees and told him to go to the city, buy something and then re-sell it to make a profit. When he arrived in the city he saw some monks who looked pale and ill. They told Nanak they had not eaten for 3 days. Nanak bought food for the monks and took it back to them. </a:t>
            </a:r>
          </a:p>
          <a:p>
            <a:r>
              <a:rPr lang="en-GB" dirty="0"/>
              <a:t>When his Father found out he was very angry, but Nanak told him that feeding the hungry was a better way to spend the money. Nanak’s sister could see how angry her father was and asked if Nanak could live with her and her husband instead. Nanak’s father agreed.</a:t>
            </a:r>
          </a:p>
          <a:p>
            <a:endParaRPr lang="en-GB" dirty="0"/>
          </a:p>
        </p:txBody>
      </p:sp>
      <p:sp>
        <p:nvSpPr>
          <p:cNvPr id="23" name="Title 22"/>
          <p:cNvSpPr>
            <a:spLocks noGrp="1"/>
          </p:cNvSpPr>
          <p:nvPr>
            <p:ph type="title"/>
          </p:nvPr>
        </p:nvSpPr>
        <p:spPr/>
        <p:txBody>
          <a:bodyPr/>
          <a:lstStyle/>
          <a:p>
            <a:r>
              <a:rPr lang="en-GB" dirty="0"/>
              <a:t>Growing Up</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0231"/>
          <a:stretch/>
        </p:blipFill>
        <p:spPr>
          <a:xfrm>
            <a:off x="588812" y="1387476"/>
            <a:ext cx="2268686" cy="5470524"/>
          </a:xfrm>
          <a:prstGeom prst="rect">
            <a:avLst/>
          </a:prstGeom>
        </p:spPr>
      </p:pic>
    </p:spTree>
    <p:extLst>
      <p:ext uri="{BB962C8B-B14F-4D97-AF65-F5344CB8AC3E}">
        <p14:creationId xmlns:p14="http://schemas.microsoft.com/office/powerpoint/2010/main" val="12140059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3" name="Title 22"/>
          <p:cNvSpPr>
            <a:spLocks noGrp="1"/>
          </p:cNvSpPr>
          <p:nvPr>
            <p:ph type="title"/>
          </p:nvPr>
        </p:nvSpPr>
        <p:spPr/>
        <p:txBody>
          <a:bodyPr/>
          <a:lstStyle/>
          <a:p>
            <a:r>
              <a:rPr lang="en-GB" dirty="0"/>
              <a:t>Nanak the </a:t>
            </a:r>
            <a:r>
              <a:rPr lang="en-GB" dirty="0" smtClean="0"/>
              <a:t>Shopkeeper</a:t>
            </a:r>
            <a:endParaRPr lang="en-GB" dirty="0"/>
          </a:p>
        </p:txBody>
      </p:sp>
      <p:sp>
        <p:nvSpPr>
          <p:cNvPr id="6" name="Content Placeholder 23"/>
          <p:cNvSpPr txBox="1">
            <a:spLocks/>
          </p:cNvSpPr>
          <p:nvPr/>
        </p:nvSpPr>
        <p:spPr>
          <a:xfrm>
            <a:off x="749333" y="1820598"/>
            <a:ext cx="5489542" cy="1960827"/>
          </a:xfrm>
          <a:prstGeom prst="roundRect">
            <a:avLst>
              <a:gd name="adj" fmla="val 1874"/>
            </a:avLst>
          </a:prstGeom>
          <a:solidFill>
            <a:schemeClr val="accent4">
              <a:lumMod val="60000"/>
              <a:lumOff val="40000"/>
            </a:schemeClr>
          </a:solidFill>
          <a:ln w="25400">
            <a:noFill/>
          </a:ln>
        </p:spPr>
        <p:txBody>
          <a:bodyPr vert="horz" lIns="252000" tIns="252000" rIns="252000" bIns="25200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Nanak’s first job was as a shopkeeper at </a:t>
            </a:r>
            <a:r>
              <a:rPr lang="en-GB" dirty="0" err="1"/>
              <a:t>Sultanpur</a:t>
            </a:r>
            <a:r>
              <a:rPr lang="en-GB" dirty="0"/>
              <a:t>. He would often explain his ideas about how to love and follow God to people who gathered in the village. Some began to call him a ‘Guru’, which means ‘teacher’.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3284" y="1473201"/>
            <a:ext cx="2829065" cy="4603749"/>
          </a:xfrm>
          <a:prstGeom prst="rect">
            <a:avLst/>
          </a:prstGeom>
        </p:spPr>
      </p:pic>
    </p:spTree>
    <p:extLst>
      <p:ext uri="{BB962C8B-B14F-4D97-AF65-F5344CB8AC3E}">
        <p14:creationId xmlns:p14="http://schemas.microsoft.com/office/powerpoint/2010/main" val="15013134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4" name="Content Placeholder 23"/>
          <p:cNvSpPr>
            <a:spLocks noGrp="1"/>
          </p:cNvSpPr>
          <p:nvPr>
            <p:ph idx="1"/>
          </p:nvPr>
        </p:nvSpPr>
        <p:spPr/>
        <p:txBody>
          <a:bodyPr/>
          <a:lstStyle/>
          <a:p>
            <a:r>
              <a:rPr lang="en-GB" dirty="0"/>
              <a:t>One morning, when Nanak was 30 years old, he got up before dawn and went to the river to bathe and say his prayers; but he disappeared and all that was left were his clothes. The villagers searched everywhere for him, but could not find him and thought he had died.</a:t>
            </a:r>
          </a:p>
        </p:txBody>
      </p:sp>
      <p:sp>
        <p:nvSpPr>
          <p:cNvPr id="23" name="Title 22"/>
          <p:cNvSpPr>
            <a:spLocks noGrp="1"/>
          </p:cNvSpPr>
          <p:nvPr>
            <p:ph type="title"/>
          </p:nvPr>
        </p:nvSpPr>
        <p:spPr/>
        <p:txBody>
          <a:bodyPr/>
          <a:lstStyle/>
          <a:p>
            <a:r>
              <a:rPr lang="en-GB" dirty="0"/>
              <a:t>Nanak </a:t>
            </a:r>
            <a:r>
              <a:rPr lang="en-GB" dirty="0" smtClean="0"/>
              <a:t>Disappears</a:t>
            </a:r>
            <a:endParaRPr lang="en-GB"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4919" y="2981325"/>
            <a:ext cx="6175131" cy="3081918"/>
          </a:xfrm>
          <a:prstGeom prst="rect">
            <a:avLst/>
          </a:prstGeom>
        </p:spPr>
      </p:pic>
    </p:spTree>
    <p:extLst>
      <p:ext uri="{BB962C8B-B14F-4D97-AF65-F5344CB8AC3E}">
        <p14:creationId xmlns:p14="http://schemas.microsoft.com/office/powerpoint/2010/main" val="39441840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4" name="Content Placeholder 23"/>
          <p:cNvSpPr>
            <a:spLocks noGrp="1"/>
          </p:cNvSpPr>
          <p:nvPr>
            <p:ph idx="1"/>
          </p:nvPr>
        </p:nvSpPr>
        <p:spPr/>
        <p:txBody>
          <a:bodyPr/>
          <a:lstStyle/>
          <a:p>
            <a:r>
              <a:rPr lang="en-GB" dirty="0"/>
              <a:t>Three days later, Nanak suddenly appeared and remained silent for a whole day. When he spoke, he said that he had been with God and had been told to tell the people how they could also become closer to God. He said that all people were equal in God’s eyes, “There is only God’s path and I shall follow God’s path</a:t>
            </a:r>
            <a:r>
              <a:rPr lang="en-GB" dirty="0" smtClean="0"/>
              <a:t>.”</a:t>
            </a:r>
            <a:endParaRPr lang="en-GB" dirty="0"/>
          </a:p>
        </p:txBody>
      </p:sp>
      <p:sp>
        <p:nvSpPr>
          <p:cNvPr id="23" name="Title 22"/>
          <p:cNvSpPr>
            <a:spLocks noGrp="1"/>
          </p:cNvSpPr>
          <p:nvPr>
            <p:ph type="title"/>
          </p:nvPr>
        </p:nvSpPr>
        <p:spPr/>
        <p:txBody>
          <a:bodyPr/>
          <a:lstStyle/>
          <a:p>
            <a:r>
              <a:rPr lang="en-GB" dirty="0"/>
              <a:t>God’s Message</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43074"/>
          <a:stretch/>
        </p:blipFill>
        <p:spPr>
          <a:xfrm>
            <a:off x="506134" y="3317751"/>
            <a:ext cx="3821666" cy="3540250"/>
          </a:xfrm>
          <a:prstGeom prst="rect">
            <a:avLst/>
          </a:prstGeom>
        </p:spPr>
      </p:pic>
      <p:sp>
        <p:nvSpPr>
          <p:cNvPr id="4" name="Rounded Rectangular Callout 3"/>
          <p:cNvSpPr/>
          <p:nvPr/>
        </p:nvSpPr>
        <p:spPr>
          <a:xfrm>
            <a:off x="4194450" y="3320802"/>
            <a:ext cx="3309940" cy="1628775"/>
          </a:xfrm>
          <a:prstGeom prst="wedgeRoundRectCallout">
            <a:avLst>
              <a:gd name="adj1" fmla="val -68130"/>
              <a:gd name="adj2" fmla="val 3384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There is only God’s path and I shall follow God’s path.”</a:t>
            </a:r>
          </a:p>
        </p:txBody>
      </p:sp>
    </p:spTree>
    <p:extLst>
      <p:ext uri="{BB962C8B-B14F-4D97-AF65-F5344CB8AC3E}">
        <p14:creationId xmlns:p14="http://schemas.microsoft.com/office/powerpoint/2010/main" val="35954587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4" name="Content Placeholder 23"/>
          <p:cNvSpPr>
            <a:spLocks noGrp="1"/>
          </p:cNvSpPr>
          <p:nvPr>
            <p:ph idx="1"/>
          </p:nvPr>
        </p:nvSpPr>
        <p:spPr>
          <a:xfrm>
            <a:off x="4305296" y="1473202"/>
            <a:ext cx="3990979" cy="4600228"/>
          </a:xfrm>
        </p:spPr>
        <p:txBody>
          <a:bodyPr tIns="144000" bIns="144000" anchor="t"/>
          <a:lstStyle/>
          <a:p>
            <a:pPr algn="just"/>
            <a:r>
              <a:rPr lang="en-GB" dirty="0"/>
              <a:t>From that point onwards, Nanak’s life changed and he travelled around different parts of India, teaching God’s message. The people who listened to him were known as ‘Sikhs’, a word which means ‘learner’. Nanak became known as Guru Nanak, God’s teacher. </a:t>
            </a:r>
          </a:p>
        </p:txBody>
      </p:sp>
      <p:sp>
        <p:nvSpPr>
          <p:cNvPr id="23" name="Title 22"/>
          <p:cNvSpPr>
            <a:spLocks noGrp="1"/>
          </p:cNvSpPr>
          <p:nvPr>
            <p:ph type="title"/>
          </p:nvPr>
        </p:nvSpPr>
        <p:spPr/>
        <p:txBody>
          <a:bodyPr/>
          <a:lstStyle/>
          <a:p>
            <a:r>
              <a:rPr lang="en-GB" dirty="0"/>
              <a:t>Nanak the Teacher</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 t="-4135" r="132" b="368"/>
          <a:stretch/>
        </p:blipFill>
        <p:spPr>
          <a:xfrm>
            <a:off x="872273" y="1473202"/>
            <a:ext cx="3160824" cy="4600228"/>
          </a:xfrm>
          <a:prstGeom prst="rect">
            <a:avLst/>
          </a:prstGeom>
          <a:solidFill>
            <a:srgbClr val="EAA01D"/>
          </a:solidFill>
        </p:spPr>
      </p:pic>
    </p:spTree>
    <p:extLst>
      <p:ext uri="{BB962C8B-B14F-4D97-AF65-F5344CB8AC3E}">
        <p14:creationId xmlns:p14="http://schemas.microsoft.com/office/powerpoint/2010/main" val="14436522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4" name="Content Placeholder 23"/>
          <p:cNvSpPr>
            <a:spLocks noGrp="1"/>
          </p:cNvSpPr>
          <p:nvPr>
            <p:ph idx="1"/>
          </p:nvPr>
        </p:nvSpPr>
        <p:spPr/>
        <p:txBody>
          <a:bodyPr/>
          <a:lstStyle/>
          <a:p>
            <a:r>
              <a:rPr lang="en-GB" dirty="0"/>
              <a:t>Guru Nanak spent twenty years making four long </a:t>
            </a:r>
            <a:r>
              <a:rPr lang="en-GB" dirty="0" smtClean="0"/>
              <a:t>journeys </a:t>
            </a:r>
            <a:r>
              <a:rPr lang="en-GB" dirty="0"/>
              <a:t>and sharing his messages. He finally settled on the banks of the River </a:t>
            </a:r>
            <a:r>
              <a:rPr lang="en-GB" dirty="0" smtClean="0"/>
              <a:t>Ravi (pictured below), </a:t>
            </a:r>
            <a:r>
              <a:rPr lang="en-GB" dirty="0"/>
              <a:t>where people would gather and pray together. In the evening, everyone would cook and eat together, no matter if they were rich or poor. </a:t>
            </a:r>
          </a:p>
        </p:txBody>
      </p:sp>
      <p:sp>
        <p:nvSpPr>
          <p:cNvPr id="23" name="Title 22"/>
          <p:cNvSpPr>
            <a:spLocks noGrp="1"/>
          </p:cNvSpPr>
          <p:nvPr>
            <p:ph type="title"/>
          </p:nvPr>
        </p:nvSpPr>
        <p:spPr/>
        <p:txBody>
          <a:bodyPr/>
          <a:lstStyle/>
          <a:p>
            <a:r>
              <a:rPr lang="en-GB" dirty="0"/>
              <a:t>Guru Nanak</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528"/>
          <a:stretch/>
        </p:blipFill>
        <p:spPr>
          <a:xfrm>
            <a:off x="777217" y="3019425"/>
            <a:ext cx="4484416" cy="3049294"/>
          </a:xfrm>
          <a:prstGeom prst="rect">
            <a:avLst/>
          </a:prstGeom>
        </p:spPr>
      </p:pic>
      <p:sp>
        <p:nvSpPr>
          <p:cNvPr id="5" name="TextBox 4"/>
          <p:cNvSpPr txBox="1"/>
          <p:nvPr/>
        </p:nvSpPr>
        <p:spPr>
          <a:xfrm>
            <a:off x="3662941" y="6593443"/>
            <a:ext cx="1818126" cy="169277"/>
          </a:xfrm>
          <a:prstGeom prst="rect">
            <a:avLst/>
          </a:prstGeom>
          <a:noFill/>
        </p:spPr>
        <p:txBody>
          <a:bodyPr wrap="none" rtlCol="0">
            <a:spAutoFit/>
          </a:bodyPr>
          <a:lstStyle/>
          <a:p>
            <a:pPr algn="ctr"/>
            <a:r>
              <a:rPr lang="en-GB" sz="500" dirty="0" smtClean="0">
                <a:latin typeface="BPreplay" panose="02000503000000020004" pitchFamily="50" charset="0"/>
              </a:rPr>
              <a:t>Photo </a:t>
            </a:r>
            <a:r>
              <a:rPr lang="en-GB" sz="500" dirty="0">
                <a:latin typeface="BPreplay" panose="02000503000000020004" pitchFamily="50" charset="0"/>
              </a:rPr>
              <a:t>courtesy </a:t>
            </a:r>
            <a:r>
              <a:rPr lang="en-GB" sz="500" dirty="0" smtClean="0">
                <a:latin typeface="BPreplay" panose="02000503000000020004" pitchFamily="50" charset="0"/>
              </a:rPr>
              <a:t>of </a:t>
            </a:r>
            <a:r>
              <a:rPr lang="en-GB" sz="500" dirty="0" err="1" smtClean="0">
                <a:latin typeface="BPreplay" panose="02000503000000020004" pitchFamily="50" charset="0"/>
              </a:rPr>
              <a:t>Vjdchauhan</a:t>
            </a:r>
            <a:r>
              <a:rPr lang="en-GB" sz="500" dirty="0" smtClean="0">
                <a:latin typeface="BPreplay" panose="02000503000000020004" pitchFamily="50" charset="0"/>
              </a:rPr>
              <a:t> @ Wikimedia Commons  </a:t>
            </a:r>
            <a:endParaRPr lang="en-GB" sz="500" dirty="0">
              <a:latin typeface="BPreplay" panose="02000503000000020004" pitchFamily="50"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5060" y="3019425"/>
            <a:ext cx="3396853" cy="3049294"/>
          </a:xfrm>
          <a:prstGeom prst="rect">
            <a:avLst/>
          </a:prstGeom>
        </p:spPr>
      </p:pic>
    </p:spTree>
    <p:extLst>
      <p:ext uri="{BB962C8B-B14F-4D97-AF65-F5344CB8AC3E}">
        <p14:creationId xmlns:p14="http://schemas.microsoft.com/office/powerpoint/2010/main" val="22481003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4" name="Content Placeholder 23"/>
          <p:cNvSpPr>
            <a:spLocks noGrp="1"/>
          </p:cNvSpPr>
          <p:nvPr>
            <p:ph idx="1"/>
          </p:nvPr>
        </p:nvSpPr>
        <p:spPr/>
        <p:txBody>
          <a:bodyPr/>
          <a:lstStyle/>
          <a:p>
            <a:r>
              <a:rPr lang="en-GB" dirty="0"/>
              <a:t>One day, near the end of his life, Guru </a:t>
            </a:r>
            <a:r>
              <a:rPr lang="en-GB" dirty="0" smtClean="0"/>
              <a:t>Nanak </a:t>
            </a:r>
            <a:r>
              <a:rPr lang="en-GB" dirty="0"/>
              <a:t>called a disciple to him, whose name was </a:t>
            </a:r>
            <a:r>
              <a:rPr lang="en-GB" dirty="0" err="1"/>
              <a:t>Lahna</a:t>
            </a:r>
            <a:r>
              <a:rPr lang="en-GB" dirty="0"/>
              <a:t>. He placed five coins and a coconut in front of him, these were a symbol of respect. Guru Nanak said “From today, you are the Guru of </a:t>
            </a:r>
            <a:r>
              <a:rPr lang="en-GB"/>
              <a:t>the </a:t>
            </a:r>
            <a:r>
              <a:rPr lang="en-GB" smtClean="0"/>
              <a:t>Sikhs </a:t>
            </a:r>
            <a:r>
              <a:rPr lang="en-GB" dirty="0"/>
              <a:t>and I name you </a:t>
            </a:r>
            <a:r>
              <a:rPr lang="en-GB" dirty="0" err="1"/>
              <a:t>Angad</a:t>
            </a:r>
            <a:r>
              <a:rPr lang="en-GB" dirty="0"/>
              <a:t> (meaning part of my body).” The people were amazed and all the followers were told to follow him now.</a:t>
            </a:r>
          </a:p>
        </p:txBody>
      </p:sp>
      <p:sp>
        <p:nvSpPr>
          <p:cNvPr id="23" name="Title 22"/>
          <p:cNvSpPr>
            <a:spLocks noGrp="1"/>
          </p:cNvSpPr>
          <p:nvPr>
            <p:ph type="title"/>
          </p:nvPr>
        </p:nvSpPr>
        <p:spPr/>
        <p:txBody>
          <a:bodyPr/>
          <a:lstStyle/>
          <a:p>
            <a:r>
              <a:rPr lang="en-GB" dirty="0"/>
              <a:t>A New Guru</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68346">
            <a:off x="4660036" y="3271847"/>
            <a:ext cx="3380594" cy="249262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175" y="3954991"/>
            <a:ext cx="2947722" cy="1694016"/>
          </a:xfrm>
          <a:prstGeom prst="rect">
            <a:avLst/>
          </a:prstGeom>
        </p:spPr>
      </p:pic>
    </p:spTree>
    <p:extLst>
      <p:ext uri="{BB962C8B-B14F-4D97-AF65-F5344CB8AC3E}">
        <p14:creationId xmlns:p14="http://schemas.microsoft.com/office/powerpoint/2010/main" val="2641179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1C1C1C"/>
      </a:dk1>
      <a:lt1>
        <a:sysClr val="window" lastClr="FFFFFF"/>
      </a:lt1>
      <a:dk2>
        <a:srgbClr val="4A4A4A"/>
      </a:dk2>
      <a:lt2>
        <a:srgbClr val="F4F2F2"/>
      </a:lt2>
      <a:accent1>
        <a:srgbClr val="EB8634"/>
      </a:accent1>
      <a:accent2>
        <a:srgbClr val="EB8634"/>
      </a:accent2>
      <a:accent3>
        <a:srgbClr val="C36213"/>
      </a:accent3>
      <a:accent4>
        <a:srgbClr val="C36213"/>
      </a:accent4>
      <a:accent5>
        <a:srgbClr val="D2EDFD"/>
      </a:accent5>
      <a:accent6>
        <a:srgbClr val="703593"/>
      </a:accent6>
      <a:hlink>
        <a:srgbClr val="23A7F9"/>
      </a:hlink>
      <a:folHlink>
        <a:srgbClr val="757070"/>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1207</TotalTime>
  <Words>815</Words>
  <Application>Microsoft Office PowerPoint</Application>
  <PresentationFormat>On-screen Show (4:3)</PresentationFormat>
  <Paragraphs>25</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BPreplay</vt:lpstr>
      <vt:lpstr>Sassoon Infant Rg</vt:lpstr>
      <vt:lpstr>Sassoon Infant Md</vt:lpstr>
      <vt:lpstr>Arial</vt:lpstr>
      <vt:lpstr>Calibri</vt:lpstr>
      <vt:lpstr>Office Theme</vt:lpstr>
      <vt:lpstr>PowerPoint Presentation</vt:lpstr>
      <vt:lpstr>Guru Nanak</vt:lpstr>
      <vt:lpstr>Growing Up</vt:lpstr>
      <vt:lpstr>Nanak the Shopkeeper</vt:lpstr>
      <vt:lpstr>Nanak Disappears</vt:lpstr>
      <vt:lpstr>God’s Message</vt:lpstr>
      <vt:lpstr>Nanak the Teacher</vt:lpstr>
      <vt:lpstr>Guru Nanak</vt:lpstr>
      <vt:lpstr>A New Guru</vt:lpstr>
      <vt:lpstr>Guru Nanak’s Death</vt:lpstr>
      <vt:lpstr>Celebrations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Rebecca Fretwell</cp:lastModifiedBy>
  <cp:revision>112</cp:revision>
  <dcterms:created xsi:type="dcterms:W3CDTF">2014-10-01T16:09:27Z</dcterms:created>
  <dcterms:modified xsi:type="dcterms:W3CDTF">2020-04-10T10:34:41Z</dcterms:modified>
</cp:coreProperties>
</file>