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282" r:id="rId3"/>
    <p:sldId id="275" r:id="rId4"/>
    <p:sldId id="280" r:id="rId5"/>
    <p:sldId id="283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81" r:id="rId22"/>
    <p:sldId id="302" r:id="rId23"/>
    <p:sldId id="303" r:id="rId24"/>
    <p:sldId id="304" r:id="rId25"/>
    <p:sldId id="267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winkl" panose="020B060402020202020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417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6FB"/>
    <a:srgbClr val="F9B000"/>
    <a:srgbClr val="FFF8B1"/>
    <a:srgbClr val="25B7BC"/>
    <a:srgbClr val="47B1E5"/>
    <a:srgbClr val="90C8E5"/>
    <a:srgbClr val="EA516C"/>
    <a:srgbClr val="01407D"/>
    <a:srgbClr val="E94E13"/>
    <a:srgbClr val="B7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  <p:guide pos="340"/>
        <p:guide orient="horz" pos="3974"/>
        <p:guide pos="5397"/>
        <p:guide orient="horz" pos="346"/>
        <p:guide pos="476"/>
        <p:guide orient="horz" pos="482"/>
        <p:guide orient="horz" pos="417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the-runaway-iceberg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the-runaway-iceberg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1478274"/>
            <a:ext cx="8534400" cy="5359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9750" y="1311963"/>
            <a:ext cx="3151304" cy="2401393"/>
          </a:xfrm>
          <a:prstGeom prst="roundRect">
            <a:avLst>
              <a:gd name="adj" fmla="val 59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790438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team had to battle against temperatures as low as −90°C.</a:t>
            </a:r>
          </a:p>
          <a:p>
            <a:endParaRPr lang="en-GB" dirty="0"/>
          </a:p>
          <a:p>
            <a:r>
              <a:rPr lang="en-GB" dirty="0"/>
              <a:t>They had to carry all of their food, clothes, maps and other essentials.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</p:spTree>
    <p:extLst>
      <p:ext uri="{BB962C8B-B14F-4D97-AF65-F5344CB8AC3E}">
        <p14:creationId xmlns:p14="http://schemas.microsoft.com/office/powerpoint/2010/main" val="11362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1" y="1359990"/>
            <a:ext cx="8534400" cy="515494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84594" y="4493942"/>
            <a:ext cx="3583143" cy="1987543"/>
          </a:xfrm>
          <a:prstGeom prst="roundRect">
            <a:avLst>
              <a:gd name="adj" fmla="val 59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1863" y="4613279"/>
            <a:ext cx="3270909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They had to set up camp on the ice when they needed to rest.</a:t>
            </a:r>
          </a:p>
          <a:p>
            <a:endParaRPr lang="en-GB" dirty="0"/>
          </a:p>
          <a:p>
            <a:r>
              <a:rPr lang="en-GB" dirty="0"/>
              <a:t>Can you imagine building your home every bedtime?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</p:spTree>
    <p:extLst>
      <p:ext uri="{BB962C8B-B14F-4D97-AF65-F5344CB8AC3E}">
        <p14:creationId xmlns:p14="http://schemas.microsoft.com/office/powerpoint/2010/main" val="3147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91764" y="1995225"/>
            <a:ext cx="11780298" cy="4097313"/>
            <a:chOff x="391764" y="1995225"/>
            <a:chExt cx="11780298" cy="40973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64" y="2000734"/>
              <a:ext cx="6147685" cy="409180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910147" y="2000734"/>
              <a:ext cx="267629" cy="4091804"/>
            </a:xfrm>
            <a:prstGeom prst="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0749" y="1995225"/>
              <a:ext cx="6211313" cy="39721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</p:grp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8461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They had limited food.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6245" y="1633081"/>
            <a:ext cx="38458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was no heating or electricity.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5650" y="602251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Can you see what Eric Marshall is using for light inside the tent?</a:t>
            </a:r>
          </a:p>
        </p:txBody>
      </p:sp>
    </p:spTree>
    <p:extLst>
      <p:ext uri="{BB962C8B-B14F-4D97-AF65-F5344CB8AC3E}">
        <p14:creationId xmlns:p14="http://schemas.microsoft.com/office/powerpoint/2010/main" val="40484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30833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6459" y="2005034"/>
            <a:ext cx="8292975" cy="3977624"/>
            <a:chOff x="398833" y="1995981"/>
            <a:chExt cx="8374670" cy="40168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33" y="1996086"/>
              <a:ext cx="3043621" cy="401670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88020" y="1995981"/>
              <a:ext cx="205617" cy="4016808"/>
            </a:xfrm>
            <a:prstGeom prst="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900" y="1995981"/>
              <a:ext cx="5355603" cy="4013853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602251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What’s happening in these pictures?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1622138"/>
            <a:ext cx="50128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team encountered many penguins.</a:t>
            </a:r>
          </a:p>
        </p:txBody>
      </p:sp>
    </p:spTree>
    <p:extLst>
      <p:ext uri="{BB962C8B-B14F-4D97-AF65-F5344CB8AC3E}">
        <p14:creationId xmlns:p14="http://schemas.microsoft.com/office/powerpoint/2010/main" val="11280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619" y="1703657"/>
            <a:ext cx="4552731" cy="393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974378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Nimrod team managed to get further than Scott’s Discovery team.</a:t>
            </a:r>
          </a:p>
          <a:p>
            <a:endParaRPr lang="en-GB" dirty="0"/>
          </a:p>
          <a:p>
            <a:r>
              <a:rPr lang="en-GB" dirty="0"/>
              <a:t>However, they became very ill and didn’t have enough food to complete the mission.</a:t>
            </a:r>
          </a:p>
          <a:p>
            <a:endParaRPr lang="en-GB" dirty="0"/>
          </a:p>
          <a:p>
            <a:r>
              <a:rPr lang="en-GB" dirty="0"/>
              <a:t>They returned home before reaching the South Pole.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5650" y="6022517"/>
            <a:ext cx="73178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do you think they felt about abandoning the mission?</a:t>
            </a:r>
          </a:p>
        </p:txBody>
      </p:sp>
    </p:spTree>
    <p:extLst>
      <p:ext uri="{BB962C8B-B14F-4D97-AF65-F5344CB8AC3E}">
        <p14:creationId xmlns:p14="http://schemas.microsoft.com/office/powerpoint/2010/main" val="29446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21798" y="1430448"/>
            <a:ext cx="5241956" cy="4481796"/>
          </a:xfrm>
          <a:prstGeom prst="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98" y="2609592"/>
            <a:ext cx="2086054" cy="3149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1247079" y="5472169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Scott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67561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1910, Robert Scott set off on another expedition to reach the South Pole.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87956" y="1613462"/>
            <a:ext cx="4600394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On the way to Antarctica, the ship encountered several problems.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Another explorer, Amundsen, had sent Scott a telegram. In it, he explained that he was also going to the South Pole!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ship was struck by a storm. The crew had to use buckets to stop water from flooding in and sinking the ship.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ship then ran into ice that it couldn’t sail through. They were delayed by </a:t>
            </a:r>
            <a:br>
              <a:rPr lang="en-GB" dirty="0"/>
            </a:br>
            <a:r>
              <a:rPr lang="en-GB" dirty="0"/>
              <a:t>20 days.</a:t>
            </a:r>
          </a:p>
        </p:txBody>
      </p:sp>
    </p:spTree>
    <p:extLst>
      <p:ext uri="{BB962C8B-B14F-4D97-AF65-F5344CB8AC3E}">
        <p14:creationId xmlns:p14="http://schemas.microsoft.com/office/powerpoint/2010/main" val="9704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40"/>
          <a:stretch/>
        </p:blipFill>
        <p:spPr>
          <a:xfrm>
            <a:off x="320073" y="2572221"/>
            <a:ext cx="4251928" cy="3882900"/>
          </a:xfrm>
          <a:prstGeom prst="rect">
            <a:avLst/>
          </a:prstGeom>
          <a:solidFill>
            <a:srgbClr val="B7EDFD"/>
          </a:solidFill>
        </p:spPr>
      </p:pic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367138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1911, the Terra Nova team set up a hut on Antarctica in a place that they named Cape Evans.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5608" y="5175452"/>
            <a:ext cx="356274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was while doing scientific research that the team found out that the rival explorer, Amundsen, was camped on Antarctica too!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75" y="1756372"/>
            <a:ext cx="2356263" cy="316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5858548" y="4683601"/>
            <a:ext cx="1360319" cy="412583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Amundsen</a:t>
            </a:r>
          </a:p>
        </p:txBody>
      </p:sp>
    </p:spTree>
    <p:extLst>
      <p:ext uri="{BB962C8B-B14F-4D97-AF65-F5344CB8AC3E}">
        <p14:creationId xmlns:p14="http://schemas.microsoft.com/office/powerpoint/2010/main" val="175958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558" y="1503182"/>
            <a:ext cx="6043157" cy="49156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041871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was now a clear race to reach the South Pole.</a:t>
            </a:r>
          </a:p>
          <a:p>
            <a:endParaRPr lang="en-GB" dirty="0"/>
          </a:p>
          <a:p>
            <a:r>
              <a:rPr lang="en-GB" dirty="0"/>
              <a:t>Scott wrote in his diary that he was going to carry on as usual, ignoring Amundsen and </a:t>
            </a:r>
            <a:br>
              <a:rPr lang="en-GB" dirty="0"/>
            </a:br>
            <a:r>
              <a:rPr lang="en-GB" dirty="0"/>
              <a:t>his team.</a:t>
            </a:r>
          </a:p>
        </p:txBody>
      </p:sp>
    </p:spTree>
    <p:extLst>
      <p:ext uri="{BB962C8B-B14F-4D97-AF65-F5344CB8AC3E}">
        <p14:creationId xmlns:p14="http://schemas.microsoft.com/office/powerpoint/2010/main" val="37778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" y="1497459"/>
            <a:ext cx="8429908" cy="4957663"/>
          </a:xfrm>
          <a:prstGeom prst="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811415" cy="44319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September, Scott set out to reach the South Pole. </a:t>
            </a:r>
          </a:p>
          <a:p>
            <a:endParaRPr lang="en-GB" dirty="0"/>
          </a:p>
          <a:p>
            <a:r>
              <a:rPr lang="en-GB" dirty="0"/>
              <a:t>He initially set out with a group of 12 men. </a:t>
            </a:r>
          </a:p>
          <a:p>
            <a:endParaRPr lang="en-GB" dirty="0"/>
          </a:p>
          <a:p>
            <a:r>
              <a:rPr lang="en-GB" dirty="0"/>
              <a:t>Along the way, some of the crew returned to base.</a:t>
            </a:r>
          </a:p>
          <a:p>
            <a:endParaRPr lang="en-GB" dirty="0"/>
          </a:p>
          <a:p>
            <a:r>
              <a:rPr lang="en-GB" dirty="0"/>
              <a:t>Eventually, it was a final team of five that completed the whole mission:</a:t>
            </a:r>
          </a:p>
          <a:p>
            <a:endParaRPr lang="en-GB" dirty="0"/>
          </a:p>
          <a:p>
            <a:r>
              <a:rPr lang="en-GB" dirty="0"/>
              <a:t>Scott, Wilson, Oates, Bowers and Evans</a:t>
            </a:r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4304">
            <a:off x="3844532" y="2215596"/>
            <a:ext cx="4552731" cy="31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992" y="2234712"/>
            <a:ext cx="4552731" cy="31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6561">
            <a:off x="3815090" y="2272870"/>
            <a:ext cx="4552731" cy="31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9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5650" y="2439144"/>
            <a:ext cx="2406534" cy="324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15" y="2439144"/>
            <a:ext cx="2406534" cy="324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Terra Nova team travelled over the ice and snow on foot, on skis, on motor sledges and on sledges pulled by both dogs and horses.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065" y="2919357"/>
            <a:ext cx="3247869" cy="2277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028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The South Pole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4703" y="2901552"/>
            <a:ext cx="2997644" cy="1942875"/>
          </a:xfrm>
          <a:prstGeom prst="roundRect">
            <a:avLst>
              <a:gd name="adj" fmla="val 6302"/>
            </a:avLst>
          </a:prstGeom>
          <a:noFill/>
          <a:ln w="28575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727218" y="4077057"/>
            <a:ext cx="28476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has two ends – the North Pole and the South Pole.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9505" y="3040986"/>
            <a:ext cx="284762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Planet Earth is a sphere, which means it is shaped like a round ball.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5935748" y="1624455"/>
            <a:ext cx="410146" cy="4495057"/>
            <a:chOff x="5992452" y="1473201"/>
            <a:chExt cx="421512" cy="4619624"/>
          </a:xfrm>
        </p:grpSpPr>
        <p:sp>
          <p:nvSpPr>
            <p:cNvPr id="30" name="Freeform 29"/>
            <p:cNvSpPr/>
            <p:nvPr/>
          </p:nvSpPr>
          <p:spPr>
            <a:xfrm>
              <a:off x="5992452" y="5729452"/>
              <a:ext cx="421512" cy="363373"/>
            </a:xfrm>
            <a:custGeom>
              <a:avLst/>
              <a:gdLst>
                <a:gd name="connsiteX0" fmla="*/ 289711 w 579422"/>
                <a:gd name="connsiteY0" fmla="*/ 0 h 499502"/>
                <a:gd name="connsiteX1" fmla="*/ 579422 w 579422"/>
                <a:gd name="connsiteY1" fmla="*/ 499502 h 499502"/>
                <a:gd name="connsiteX2" fmla="*/ 434567 w 579422"/>
                <a:gd name="connsiteY2" fmla="*/ 499502 h 499502"/>
                <a:gd name="connsiteX3" fmla="*/ 289711 w 579422"/>
                <a:gd name="connsiteY3" fmla="*/ 249751 h 499502"/>
                <a:gd name="connsiteX4" fmla="*/ 144856 w 579422"/>
                <a:gd name="connsiteY4" fmla="*/ 499502 h 499502"/>
                <a:gd name="connsiteX5" fmla="*/ 0 w 579422"/>
                <a:gd name="connsiteY5" fmla="*/ 499502 h 49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422" h="499502">
                  <a:moveTo>
                    <a:pt x="289711" y="0"/>
                  </a:moveTo>
                  <a:lnTo>
                    <a:pt x="579422" y="499502"/>
                  </a:lnTo>
                  <a:lnTo>
                    <a:pt x="434567" y="499502"/>
                  </a:lnTo>
                  <a:lnTo>
                    <a:pt x="289711" y="249751"/>
                  </a:lnTo>
                  <a:lnTo>
                    <a:pt x="144856" y="499502"/>
                  </a:lnTo>
                  <a:lnTo>
                    <a:pt x="0" y="499502"/>
                  </a:lnTo>
                  <a:close/>
                </a:path>
              </a:pathLst>
            </a:cu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 rot="10800000">
              <a:off x="5992452" y="1473201"/>
              <a:ext cx="421512" cy="363373"/>
            </a:xfrm>
            <a:custGeom>
              <a:avLst/>
              <a:gdLst>
                <a:gd name="connsiteX0" fmla="*/ 289711 w 579422"/>
                <a:gd name="connsiteY0" fmla="*/ 0 h 499502"/>
                <a:gd name="connsiteX1" fmla="*/ 579422 w 579422"/>
                <a:gd name="connsiteY1" fmla="*/ 499502 h 499502"/>
                <a:gd name="connsiteX2" fmla="*/ 434567 w 579422"/>
                <a:gd name="connsiteY2" fmla="*/ 499502 h 499502"/>
                <a:gd name="connsiteX3" fmla="*/ 289711 w 579422"/>
                <a:gd name="connsiteY3" fmla="*/ 249751 h 499502"/>
                <a:gd name="connsiteX4" fmla="*/ 144856 w 579422"/>
                <a:gd name="connsiteY4" fmla="*/ 499502 h 499502"/>
                <a:gd name="connsiteX5" fmla="*/ 0 w 579422"/>
                <a:gd name="connsiteY5" fmla="*/ 499502 h 49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422" h="499502">
                  <a:moveTo>
                    <a:pt x="289711" y="0"/>
                  </a:moveTo>
                  <a:lnTo>
                    <a:pt x="579422" y="499502"/>
                  </a:lnTo>
                  <a:lnTo>
                    <a:pt x="434567" y="499502"/>
                  </a:lnTo>
                  <a:lnTo>
                    <a:pt x="289711" y="249751"/>
                  </a:lnTo>
                  <a:lnTo>
                    <a:pt x="144856" y="499502"/>
                  </a:lnTo>
                  <a:lnTo>
                    <a:pt x="0" y="499502"/>
                  </a:lnTo>
                  <a:close/>
                </a:path>
              </a:pathLst>
            </a:cu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081" y="1983968"/>
            <a:ext cx="3757905" cy="37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41979 -2.22222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1447800"/>
            <a:ext cx="5743575" cy="51435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197100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1912, the team finally achieved </a:t>
            </a:r>
            <a:br>
              <a:rPr lang="en-GB" dirty="0"/>
            </a:br>
            <a:r>
              <a:rPr lang="en-GB" dirty="0"/>
              <a:t>their incredible goal!</a:t>
            </a:r>
          </a:p>
          <a:p>
            <a:endParaRPr lang="en-GB" dirty="0"/>
          </a:p>
          <a:p>
            <a:r>
              <a:rPr lang="en-GB" dirty="0"/>
              <a:t>The team of five men reached the South Pole and planted their British flag.</a:t>
            </a:r>
          </a:p>
          <a:p>
            <a:endParaRPr lang="en-GB" dirty="0"/>
          </a:p>
          <a:p>
            <a:r>
              <a:rPr lang="en-GB" dirty="0"/>
              <a:t>There was just one problem…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</p:spTree>
    <p:extLst>
      <p:ext uri="{BB962C8B-B14F-4D97-AF65-F5344CB8AC3E}">
        <p14:creationId xmlns:p14="http://schemas.microsoft.com/office/powerpoint/2010/main" val="11656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55452" y="1270561"/>
            <a:ext cx="4950398" cy="5235013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452" y="1270561"/>
            <a:ext cx="4950398" cy="1969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451" y="1270561"/>
            <a:ext cx="4950401" cy="35396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1" y="1270561"/>
            <a:ext cx="2873308" cy="4708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Amundsen Expedition had already reached the South Pole!</a:t>
            </a:r>
          </a:p>
          <a:p>
            <a:endParaRPr lang="en-GB" dirty="0"/>
          </a:p>
          <a:p>
            <a:r>
              <a:rPr lang="en-GB" dirty="0"/>
              <a:t>Roald Amundsen, Helmer </a:t>
            </a:r>
            <a:r>
              <a:rPr lang="en-GB" dirty="0" err="1"/>
              <a:t>Hanseen</a:t>
            </a:r>
            <a:r>
              <a:rPr lang="en-GB" dirty="0"/>
              <a:t>, </a:t>
            </a:r>
            <a:r>
              <a:rPr lang="en-GB" dirty="0" err="1"/>
              <a:t>Sverre</a:t>
            </a:r>
            <a:r>
              <a:rPr lang="en-GB" dirty="0"/>
              <a:t> Hassel and Oscar </a:t>
            </a:r>
            <a:r>
              <a:rPr lang="en-GB" dirty="0" err="1"/>
              <a:t>Wisting</a:t>
            </a:r>
            <a:r>
              <a:rPr lang="en-GB" dirty="0"/>
              <a:t> were the first people to ever reach the South Pole.</a:t>
            </a:r>
          </a:p>
          <a:p>
            <a:endParaRPr lang="en-GB" dirty="0"/>
          </a:p>
          <a:p>
            <a:r>
              <a:rPr lang="en-GB" dirty="0"/>
              <a:t>They had arrived on 14th December, 1911, and planted the Norwegian flag.</a:t>
            </a:r>
          </a:p>
          <a:p>
            <a:endParaRPr lang="en-GB" dirty="0"/>
          </a:p>
          <a:p>
            <a:r>
              <a:rPr lang="en-GB" dirty="0"/>
              <a:t>They had discovered a new route to the South Pole that took them only 57 days.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Amundsen Expedition</a:t>
            </a:r>
          </a:p>
        </p:txBody>
      </p:sp>
    </p:spTree>
    <p:extLst>
      <p:ext uri="{BB962C8B-B14F-4D97-AF65-F5344CB8AC3E}">
        <p14:creationId xmlns:p14="http://schemas.microsoft.com/office/powerpoint/2010/main" val="28021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272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273820" y="1359990"/>
            <a:ext cx="5657849" cy="4875077"/>
            <a:chOff x="3216670" y="1359990"/>
            <a:chExt cx="5657849" cy="4875077"/>
          </a:xfrm>
        </p:grpSpPr>
        <p:sp>
          <p:nvSpPr>
            <p:cNvPr id="8" name="Rectangle 7"/>
            <p:cNvSpPr/>
            <p:nvPr/>
          </p:nvSpPr>
          <p:spPr>
            <a:xfrm>
              <a:off x="3216670" y="1359990"/>
              <a:ext cx="5657849" cy="933240"/>
            </a:xfrm>
            <a:prstGeom prst="rect">
              <a:avLst/>
            </a:prstGeom>
            <a:solidFill>
              <a:srgbClr val="BCE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16670" y="5301827"/>
              <a:ext cx="5657849" cy="933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6670" y="1828945"/>
              <a:ext cx="5655068" cy="3997646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Scott’s Disappointment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463800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was over a month later, on 17 January, 1912, that Scott and his team reached the South Pole and discovered that the Norwegians had beaten them to it.</a:t>
            </a:r>
          </a:p>
          <a:p>
            <a:endParaRPr lang="en-GB" dirty="0"/>
          </a:p>
          <a:p>
            <a:r>
              <a:rPr lang="en-GB" dirty="0"/>
              <a:t>They were extremely disappointed.</a:t>
            </a:r>
          </a:p>
          <a:p>
            <a:endParaRPr lang="en-GB" dirty="0"/>
          </a:p>
          <a:p>
            <a:r>
              <a:rPr lang="en-GB" dirty="0"/>
              <a:t>After planting their flag, Scott’s team headed for home.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32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862" y="1359990"/>
            <a:ext cx="8496914" cy="52725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295900" y="1311963"/>
            <a:ext cx="3271838" cy="3174312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5288" y="1622138"/>
            <a:ext cx="3063875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Scott’s Terra Nova expedition ended in tragedy. No one survived the return journey.</a:t>
            </a:r>
          </a:p>
          <a:p>
            <a:endParaRPr lang="en-GB" dirty="0"/>
          </a:p>
          <a:p>
            <a:r>
              <a:rPr lang="en-GB" dirty="0"/>
              <a:t>Later that year, a search party set out to find Scott and the Terra Nova team. They put up a cross that now acts as a memorial to these brave explorers.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 Dangerous Mission</a:t>
            </a:r>
          </a:p>
        </p:txBody>
      </p:sp>
    </p:spTree>
    <p:extLst>
      <p:ext uri="{BB962C8B-B14F-4D97-AF65-F5344CB8AC3E}">
        <p14:creationId xmlns:p14="http://schemas.microsoft.com/office/powerpoint/2010/main" val="16216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0556" y="2002108"/>
            <a:ext cx="8276997" cy="3980550"/>
            <a:chOff x="430556" y="2002108"/>
            <a:chExt cx="8276997" cy="39805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556" y="2002108"/>
              <a:ext cx="2985736" cy="38079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76486" y="2005034"/>
              <a:ext cx="203611" cy="3977624"/>
            </a:xfrm>
            <a:prstGeom prst="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6696"/>
            <a:stretch/>
          </p:blipFill>
          <p:spPr>
            <a:xfrm>
              <a:off x="3407956" y="2005034"/>
              <a:ext cx="5299597" cy="397469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47650" y="5343526"/>
            <a:ext cx="8629650" cy="106626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Exploring Today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5464033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do you think expeditions in Antarctica might be different today?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What do we have in the world today that might help modern explorers?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1622138"/>
            <a:ext cx="7812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Scott and Amundsen both reached the South Pole more than 100 years ago.</a:t>
            </a:r>
          </a:p>
        </p:txBody>
      </p:sp>
    </p:spTree>
    <p:extLst>
      <p:ext uri="{BB962C8B-B14F-4D97-AF65-F5344CB8AC3E}">
        <p14:creationId xmlns:p14="http://schemas.microsoft.com/office/powerpoint/2010/main" val="12865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47650" y="1270561"/>
            <a:ext cx="8629650" cy="603343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The South Pole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2395" y="1440185"/>
            <a:ext cx="54379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 you know which continent the South Pole is in?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3" y="2596401"/>
            <a:ext cx="4275459" cy="2834558"/>
          </a:xfrm>
          <a:prstGeom prst="roundRect">
            <a:avLst>
              <a:gd name="adj" fmla="val 4567"/>
            </a:avLst>
          </a:prstGeom>
          <a:ln w="28575">
            <a:solidFill>
              <a:srgbClr val="01407D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984" y="2036759"/>
            <a:ext cx="3110452" cy="310534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812322" y="3536451"/>
            <a:ext cx="1991763" cy="2533313"/>
            <a:chOff x="5812322" y="3568725"/>
            <a:chExt cx="1991763" cy="2533313"/>
          </a:xfrm>
        </p:grpSpPr>
        <p:sp>
          <p:nvSpPr>
            <p:cNvPr id="26" name="Rounded Rectangle 25"/>
            <p:cNvSpPr/>
            <p:nvPr/>
          </p:nvSpPr>
          <p:spPr>
            <a:xfrm>
              <a:off x="5812322" y="5332493"/>
              <a:ext cx="1991763" cy="769545"/>
            </a:xfrm>
            <a:prstGeom prst="roundRect">
              <a:avLst/>
            </a:prstGeom>
            <a:noFill/>
            <a:ln w="28575">
              <a:solidFill>
                <a:srgbClr val="EA5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67583" y="5439241"/>
              <a:ext cx="168124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The South Pole is in Antarctica.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6706508" y="3568725"/>
              <a:ext cx="181069" cy="181069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28" idx="0"/>
              <a:endCxn id="26" idx="0"/>
            </p:cNvCxnSpPr>
            <p:nvPr/>
          </p:nvCxnSpPr>
          <p:spPr>
            <a:xfrm>
              <a:off x="6797043" y="3568725"/>
              <a:ext cx="11161" cy="1763768"/>
            </a:xfrm>
            <a:prstGeom prst="line">
              <a:avLst/>
            </a:prstGeom>
            <a:ln w="28575">
              <a:solidFill>
                <a:srgbClr val="EA51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 flipH="1">
            <a:off x="4501637" y="4609621"/>
            <a:ext cx="571" cy="1053060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190357" y="2405558"/>
            <a:ext cx="572" cy="582628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099397" y="2350455"/>
            <a:ext cx="8697" cy="822283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551871" y="2387459"/>
            <a:ext cx="8697" cy="822283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462660" y="4478099"/>
            <a:ext cx="629011" cy="16500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39895" y="5274038"/>
            <a:ext cx="0" cy="372327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720476" y="4400748"/>
            <a:ext cx="1344761" cy="1283218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924144" y="2017227"/>
            <a:ext cx="1885060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North America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39750" y="4272724"/>
            <a:ext cx="1180726" cy="700011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South America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68386" y="2026082"/>
            <a:ext cx="931778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Europe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11564" y="5634030"/>
            <a:ext cx="931778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Africa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440111" y="5646365"/>
            <a:ext cx="1460647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Australasia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059345" y="2026082"/>
            <a:ext cx="871446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Asia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996392" y="5646366"/>
            <a:ext cx="1290669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Antarctica</a:t>
            </a:r>
          </a:p>
        </p:txBody>
      </p:sp>
      <p:sp>
        <p:nvSpPr>
          <p:cNvPr id="52" name="Oval 51"/>
          <p:cNvSpPr/>
          <p:nvPr/>
        </p:nvSpPr>
        <p:spPr>
          <a:xfrm>
            <a:off x="4441872" y="4520226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3082124" y="5214273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3010506" y="4346892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3039632" y="3133231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138149" y="2935396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1488776" y="3137503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2015763" y="4418335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516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516C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516C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93" y="1452916"/>
            <a:ext cx="8918007" cy="5003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39750" y="1311963"/>
            <a:ext cx="3285118" cy="3260037"/>
          </a:xfrm>
          <a:prstGeom prst="roundRect">
            <a:avLst>
              <a:gd name="adj" fmla="val 4971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873308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Antarctica is the coldest, driest and windiest continent on Earth.</a:t>
            </a:r>
          </a:p>
          <a:p>
            <a:endParaRPr lang="en-GB" dirty="0"/>
          </a:p>
          <a:p>
            <a:r>
              <a:rPr lang="en-GB" dirty="0"/>
              <a:t>Although it is covered in ice and snow, it is dry because it hardly ever rains.</a:t>
            </a:r>
          </a:p>
          <a:p>
            <a:endParaRPr lang="en-GB" dirty="0"/>
          </a:p>
          <a:p>
            <a:r>
              <a:rPr lang="en-GB" dirty="0"/>
              <a:t>It is very difficult for plants and animals to survive here.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Antarctica</a:t>
            </a:r>
          </a:p>
        </p:txBody>
      </p:sp>
    </p:spTree>
    <p:extLst>
      <p:ext uri="{BB962C8B-B14F-4D97-AF65-F5344CB8AC3E}">
        <p14:creationId xmlns:p14="http://schemas.microsoft.com/office/powerpoint/2010/main" val="3419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01" b="-9939"/>
          <a:stretch/>
        </p:blipFill>
        <p:spPr>
          <a:xfrm>
            <a:off x="4572000" y="1301876"/>
            <a:ext cx="4204010" cy="4732835"/>
          </a:xfrm>
          <a:prstGeom prst="rect">
            <a:avLst/>
          </a:prstGeom>
          <a:solidFill>
            <a:srgbClr val="B7EDFD"/>
          </a:solidFill>
        </p:spPr>
      </p:pic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49" y="5887843"/>
            <a:ext cx="8629650" cy="70252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Antarctica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3671384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For thousands and thousands of years, no humans had ever been </a:t>
            </a:r>
            <a:br>
              <a:rPr lang="en-GB" dirty="0"/>
            </a:br>
            <a:r>
              <a:rPr lang="en-GB" dirty="0"/>
              <a:t>to Antarctica.</a:t>
            </a:r>
          </a:p>
          <a:p>
            <a:endParaRPr lang="en-GB" dirty="0"/>
          </a:p>
          <a:p>
            <a:r>
              <a:rPr lang="en-GB" dirty="0"/>
              <a:t>They weren’t even sure it existed!</a:t>
            </a:r>
          </a:p>
          <a:p>
            <a:endParaRPr lang="en-GB" dirty="0"/>
          </a:p>
          <a:p>
            <a:r>
              <a:rPr lang="en-GB" dirty="0"/>
              <a:t>In the 18</a:t>
            </a:r>
            <a:r>
              <a:rPr lang="en-GB" baseline="30000" dirty="0"/>
              <a:t>th </a:t>
            </a:r>
            <a:r>
              <a:rPr lang="en-GB" dirty="0"/>
              <a:t>and 19</a:t>
            </a:r>
            <a:r>
              <a:rPr lang="en-GB" baseline="30000" dirty="0"/>
              <a:t>th</a:t>
            </a:r>
            <a:r>
              <a:rPr lang="en-GB" dirty="0"/>
              <a:t> centuries, many brave explorers tried to find it.</a:t>
            </a:r>
          </a:p>
          <a:p>
            <a:endParaRPr lang="en-GB" dirty="0"/>
          </a:p>
          <a:p>
            <a:r>
              <a:rPr lang="en-GB" dirty="0"/>
              <a:t>Eventually, humans found Antarctica!</a:t>
            </a:r>
          </a:p>
          <a:p>
            <a:endParaRPr lang="en-GB" dirty="0"/>
          </a:p>
          <a:p>
            <a:r>
              <a:rPr lang="en-GB" dirty="0"/>
              <a:t>Once it was discovered, the </a:t>
            </a:r>
            <a:br>
              <a:rPr lang="en-GB" dirty="0"/>
            </a:br>
            <a:r>
              <a:rPr lang="en-GB" dirty="0"/>
              <a:t>next challenge was to reach </a:t>
            </a:r>
            <a:br>
              <a:rPr lang="en-GB" dirty="0"/>
            </a:br>
            <a:r>
              <a:rPr lang="en-GB" dirty="0"/>
              <a:t>the South Pole.</a:t>
            </a:r>
          </a:p>
        </p:txBody>
      </p:sp>
    </p:spTree>
    <p:extLst>
      <p:ext uri="{BB962C8B-B14F-4D97-AF65-F5344CB8AC3E}">
        <p14:creationId xmlns:p14="http://schemas.microsoft.com/office/powerpoint/2010/main" val="9942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530" y="2282079"/>
            <a:ext cx="2359595" cy="3563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13" y="2282121"/>
            <a:ext cx="2359596" cy="356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04" y="2282121"/>
            <a:ext cx="2359596" cy="356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087955" y="5689340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Scott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04764" y="5689340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Shackleton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86382" y="5689340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Wilson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Reaching the South Pole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1902, Robert Scott, Edward Wilson and Ernest Shackleton set off to try to find the South Pole on the Discovery Expedition.</a:t>
            </a:r>
          </a:p>
        </p:txBody>
      </p:sp>
    </p:spTree>
    <p:extLst>
      <p:ext uri="{BB962C8B-B14F-4D97-AF65-F5344CB8AC3E}">
        <p14:creationId xmlns:p14="http://schemas.microsoft.com/office/powerpoint/2010/main" val="63310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381" r="-242" b="-589"/>
          <a:stretch/>
        </p:blipFill>
        <p:spPr>
          <a:xfrm>
            <a:off x="3773712" y="1359990"/>
            <a:ext cx="4968844" cy="2386820"/>
          </a:xfrm>
          <a:prstGeom prst="rect">
            <a:avLst/>
          </a:prstGeom>
          <a:solidFill>
            <a:srgbClr val="B7EDFD"/>
          </a:solidFill>
        </p:spPr>
      </p:pic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73712" y="3543222"/>
            <a:ext cx="5082659" cy="70252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3712" y="3590692"/>
            <a:ext cx="5082659" cy="28556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Discovery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821522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team travelled on a sledge pulled by dogs.</a:t>
            </a:r>
          </a:p>
          <a:p>
            <a:endParaRPr lang="en-GB" dirty="0"/>
          </a:p>
          <a:p>
            <a:r>
              <a:rPr lang="en-GB" dirty="0"/>
              <a:t>They reached further south than anyone had before!</a:t>
            </a:r>
          </a:p>
          <a:p>
            <a:endParaRPr lang="en-GB" dirty="0"/>
          </a:p>
          <a:p>
            <a:r>
              <a:rPr lang="en-GB" dirty="0"/>
              <a:t>Eventually, they were forced to turn back before reaching the South Pole.</a:t>
            </a:r>
          </a:p>
          <a:p>
            <a:endParaRPr lang="en-GB" dirty="0"/>
          </a:p>
          <a:p>
            <a:r>
              <a:rPr lang="en-GB" dirty="0"/>
              <a:t>By the time they returned to their ship, the explorers were all suffering from scurvy and frostbite.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077" y="1448060"/>
            <a:ext cx="3441765" cy="23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087" y="2830271"/>
            <a:ext cx="1939876" cy="292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1247079" y="5472169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Shackleton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588" y="1739871"/>
            <a:ext cx="4488158" cy="3332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84619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1908, Ernest Shackleton made another attempt to reach the South Pole on the Nimrod Expedition.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2634" y="5296292"/>
            <a:ext cx="45411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Alongside him were Frank Wild, </a:t>
            </a:r>
            <a:br>
              <a:rPr lang="en-GB" dirty="0"/>
            </a:br>
            <a:r>
              <a:rPr lang="en-GB" dirty="0"/>
              <a:t>Eric Marshall and Jameson Adams.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87956" y="6022517"/>
            <a:ext cx="42855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Can you spot their sledge dogs?</a:t>
            </a:r>
          </a:p>
        </p:txBody>
      </p:sp>
    </p:spTree>
    <p:extLst>
      <p:ext uri="{BB962C8B-B14F-4D97-AF65-F5344CB8AC3E}">
        <p14:creationId xmlns:p14="http://schemas.microsoft.com/office/powerpoint/2010/main" val="15421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0" y="1493423"/>
            <a:ext cx="8731485" cy="50186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9750" y="1311963"/>
            <a:ext cx="3285118" cy="2401393"/>
          </a:xfrm>
          <a:prstGeom prst="roundRect">
            <a:avLst>
              <a:gd name="adj" fmla="val 59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873308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Travelling across Antarctica was extremely hard work.</a:t>
            </a:r>
          </a:p>
          <a:p>
            <a:endParaRPr lang="en-GB" dirty="0"/>
          </a:p>
          <a:p>
            <a:r>
              <a:rPr lang="en-GB" dirty="0"/>
              <a:t>They had to make their way across ice and through thick snow, using pickaxes to clear their path.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</p:spTree>
    <p:extLst>
      <p:ext uri="{BB962C8B-B14F-4D97-AF65-F5344CB8AC3E}">
        <p14:creationId xmlns:p14="http://schemas.microsoft.com/office/powerpoint/2010/main" val="35167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761</TotalTime>
  <Words>1004</Words>
  <Application>Microsoft Office PowerPoint</Application>
  <PresentationFormat>On-screen Show (4:3)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Dolly Ban</cp:lastModifiedBy>
  <cp:revision>45</cp:revision>
  <dcterms:created xsi:type="dcterms:W3CDTF">2019-12-04T11:03:28Z</dcterms:created>
  <dcterms:modified xsi:type="dcterms:W3CDTF">2020-06-21T12:16:13Z</dcterms:modified>
</cp:coreProperties>
</file>