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FC26C44-ACCB-40A5-8F9A-23E36B521E3A}" type="datetimeFigureOut">
              <a:rPr lang="en-GB" smtClean="0"/>
              <a:t>29/04/2021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A6CF71-8957-4A0A-B79E-AE31DF311CA4}" type="slidenum">
              <a:rPr lang="en-GB" smtClean="0"/>
              <a:t>‹#›</a:t>
            </a:fld>
            <a:endParaRPr lang="en-GB"/>
          </a:p>
        </p:txBody>
      </p:sp>
    </p:spTree>
    <p:extLst>
      <p:ext uri="{BB962C8B-B14F-4D97-AF65-F5344CB8AC3E}">
        <p14:creationId xmlns:p14="http://schemas.microsoft.com/office/powerpoint/2010/main" val="122697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FC26C44-ACCB-40A5-8F9A-23E36B521E3A}" type="datetimeFigureOut">
              <a:rPr lang="en-GB" smtClean="0"/>
              <a:t>29/04/2021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A6CF71-8957-4A0A-B79E-AE31DF311CA4}" type="slidenum">
              <a:rPr lang="en-GB" smtClean="0"/>
              <a:t>‹#›</a:t>
            </a:fld>
            <a:endParaRPr lang="en-GB"/>
          </a:p>
        </p:txBody>
      </p:sp>
    </p:spTree>
    <p:extLst>
      <p:ext uri="{BB962C8B-B14F-4D97-AF65-F5344CB8AC3E}">
        <p14:creationId xmlns:p14="http://schemas.microsoft.com/office/powerpoint/2010/main" val="3798461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FC26C44-ACCB-40A5-8F9A-23E36B521E3A}" type="datetimeFigureOut">
              <a:rPr lang="en-GB" smtClean="0"/>
              <a:t>29/04/2021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A6CF71-8957-4A0A-B79E-AE31DF311CA4}" type="slidenum">
              <a:rPr lang="en-GB" smtClean="0"/>
              <a:t>‹#›</a:t>
            </a:fld>
            <a:endParaRPr lang="en-GB"/>
          </a:p>
        </p:txBody>
      </p:sp>
    </p:spTree>
    <p:extLst>
      <p:ext uri="{BB962C8B-B14F-4D97-AF65-F5344CB8AC3E}">
        <p14:creationId xmlns:p14="http://schemas.microsoft.com/office/powerpoint/2010/main" val="3586956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FC26C44-ACCB-40A5-8F9A-23E36B521E3A}" type="datetimeFigureOut">
              <a:rPr lang="en-GB" smtClean="0"/>
              <a:t>29/04/2021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A6CF71-8957-4A0A-B79E-AE31DF311CA4}" type="slidenum">
              <a:rPr lang="en-GB" smtClean="0"/>
              <a:t>‹#›</a:t>
            </a:fld>
            <a:endParaRPr lang="en-GB"/>
          </a:p>
        </p:txBody>
      </p:sp>
    </p:spTree>
    <p:extLst>
      <p:ext uri="{BB962C8B-B14F-4D97-AF65-F5344CB8AC3E}">
        <p14:creationId xmlns:p14="http://schemas.microsoft.com/office/powerpoint/2010/main" val="2433997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FC26C44-ACCB-40A5-8F9A-23E36B521E3A}" type="datetimeFigureOut">
              <a:rPr lang="en-GB" smtClean="0"/>
              <a:t>29/04/2021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A6CF71-8957-4A0A-B79E-AE31DF311CA4}" type="slidenum">
              <a:rPr lang="en-GB" smtClean="0"/>
              <a:t>‹#›</a:t>
            </a:fld>
            <a:endParaRPr lang="en-GB"/>
          </a:p>
        </p:txBody>
      </p:sp>
    </p:spTree>
    <p:extLst>
      <p:ext uri="{BB962C8B-B14F-4D97-AF65-F5344CB8AC3E}">
        <p14:creationId xmlns:p14="http://schemas.microsoft.com/office/powerpoint/2010/main" val="3623015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FC26C44-ACCB-40A5-8F9A-23E36B521E3A}" type="datetimeFigureOut">
              <a:rPr lang="en-GB" smtClean="0"/>
              <a:t>29/04/2021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FA6CF71-8957-4A0A-B79E-AE31DF311CA4}" type="slidenum">
              <a:rPr lang="en-GB" smtClean="0"/>
              <a:t>‹#›</a:t>
            </a:fld>
            <a:endParaRPr lang="en-GB"/>
          </a:p>
        </p:txBody>
      </p:sp>
    </p:spTree>
    <p:extLst>
      <p:ext uri="{BB962C8B-B14F-4D97-AF65-F5344CB8AC3E}">
        <p14:creationId xmlns:p14="http://schemas.microsoft.com/office/powerpoint/2010/main" val="318624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FC26C44-ACCB-40A5-8F9A-23E36B521E3A}" type="datetimeFigureOut">
              <a:rPr lang="en-GB" smtClean="0"/>
              <a:t>29/04/2021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FA6CF71-8957-4A0A-B79E-AE31DF311CA4}" type="slidenum">
              <a:rPr lang="en-GB" smtClean="0"/>
              <a:t>‹#›</a:t>
            </a:fld>
            <a:endParaRPr lang="en-GB"/>
          </a:p>
        </p:txBody>
      </p:sp>
    </p:spTree>
    <p:extLst>
      <p:ext uri="{BB962C8B-B14F-4D97-AF65-F5344CB8AC3E}">
        <p14:creationId xmlns:p14="http://schemas.microsoft.com/office/powerpoint/2010/main" val="3290848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FC26C44-ACCB-40A5-8F9A-23E36B521E3A}" type="datetimeFigureOut">
              <a:rPr lang="en-GB" smtClean="0"/>
              <a:t>29/04/2021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FA6CF71-8957-4A0A-B79E-AE31DF311CA4}" type="slidenum">
              <a:rPr lang="en-GB" smtClean="0"/>
              <a:t>‹#›</a:t>
            </a:fld>
            <a:endParaRPr lang="en-GB"/>
          </a:p>
        </p:txBody>
      </p:sp>
    </p:spTree>
    <p:extLst>
      <p:ext uri="{BB962C8B-B14F-4D97-AF65-F5344CB8AC3E}">
        <p14:creationId xmlns:p14="http://schemas.microsoft.com/office/powerpoint/2010/main" val="1330734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C26C44-ACCB-40A5-8F9A-23E36B521E3A}" type="datetimeFigureOut">
              <a:rPr lang="en-GB" smtClean="0"/>
              <a:t>29/04/2021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FA6CF71-8957-4A0A-B79E-AE31DF311CA4}" type="slidenum">
              <a:rPr lang="en-GB" smtClean="0"/>
              <a:t>‹#›</a:t>
            </a:fld>
            <a:endParaRPr lang="en-GB"/>
          </a:p>
        </p:txBody>
      </p:sp>
    </p:spTree>
    <p:extLst>
      <p:ext uri="{BB962C8B-B14F-4D97-AF65-F5344CB8AC3E}">
        <p14:creationId xmlns:p14="http://schemas.microsoft.com/office/powerpoint/2010/main" val="4019193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FC26C44-ACCB-40A5-8F9A-23E36B521E3A}" type="datetimeFigureOut">
              <a:rPr lang="en-GB" smtClean="0"/>
              <a:t>29/04/2021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FA6CF71-8957-4A0A-B79E-AE31DF311CA4}" type="slidenum">
              <a:rPr lang="en-GB" smtClean="0"/>
              <a:t>‹#›</a:t>
            </a:fld>
            <a:endParaRPr lang="en-GB"/>
          </a:p>
        </p:txBody>
      </p:sp>
    </p:spTree>
    <p:extLst>
      <p:ext uri="{BB962C8B-B14F-4D97-AF65-F5344CB8AC3E}">
        <p14:creationId xmlns:p14="http://schemas.microsoft.com/office/powerpoint/2010/main" val="868220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FC26C44-ACCB-40A5-8F9A-23E36B521E3A}" type="datetimeFigureOut">
              <a:rPr lang="en-GB" smtClean="0"/>
              <a:t>29/04/2021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FA6CF71-8957-4A0A-B79E-AE31DF311CA4}" type="slidenum">
              <a:rPr lang="en-GB" smtClean="0"/>
              <a:t>‹#›</a:t>
            </a:fld>
            <a:endParaRPr lang="en-GB"/>
          </a:p>
        </p:txBody>
      </p:sp>
    </p:spTree>
    <p:extLst>
      <p:ext uri="{BB962C8B-B14F-4D97-AF65-F5344CB8AC3E}">
        <p14:creationId xmlns:p14="http://schemas.microsoft.com/office/powerpoint/2010/main" val="630443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C26C44-ACCB-40A5-8F9A-23E36B521E3A}" type="datetimeFigureOut">
              <a:rPr lang="en-GB" smtClean="0"/>
              <a:t>29/04/2021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A6CF71-8957-4A0A-B79E-AE31DF311CA4}" type="slidenum">
              <a:rPr lang="en-GB" smtClean="0"/>
              <a:t>‹#›</a:t>
            </a:fld>
            <a:endParaRPr lang="en-GB"/>
          </a:p>
        </p:txBody>
      </p:sp>
    </p:spTree>
    <p:extLst>
      <p:ext uri="{BB962C8B-B14F-4D97-AF65-F5344CB8AC3E}">
        <p14:creationId xmlns:p14="http://schemas.microsoft.com/office/powerpoint/2010/main" val="1821966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58685" y="992776"/>
            <a:ext cx="9144000" cy="1106397"/>
          </a:xfrm>
        </p:spPr>
        <p:txBody>
          <a:bodyPr/>
          <a:lstStyle/>
          <a:p>
            <a:r>
              <a:rPr lang="en-US" dirty="0" smtClean="0"/>
              <a:t>I can write persuasive text</a:t>
            </a:r>
            <a:endParaRPr lang="en-GB" dirty="0"/>
          </a:p>
        </p:txBody>
      </p:sp>
      <p:sp>
        <p:nvSpPr>
          <p:cNvPr id="3" name="Subtitle 2"/>
          <p:cNvSpPr>
            <a:spLocks noGrp="1"/>
          </p:cNvSpPr>
          <p:nvPr>
            <p:ph type="subTitle" idx="1"/>
          </p:nvPr>
        </p:nvSpPr>
        <p:spPr>
          <a:xfrm>
            <a:off x="1523999" y="3602038"/>
            <a:ext cx="9984377" cy="1655762"/>
          </a:xfrm>
        </p:spPr>
        <p:txBody>
          <a:bodyPr>
            <a:normAutofit/>
          </a:bodyPr>
          <a:lstStyle/>
          <a:p>
            <a:r>
              <a:rPr lang="en-US" sz="4000" dirty="0" smtClean="0"/>
              <a:t>Superlatives, hyperbole, rhetorical questions… Use a range of punctuation. </a:t>
            </a:r>
            <a:endParaRPr lang="en-GB" sz="4000" dirty="0"/>
          </a:p>
        </p:txBody>
      </p:sp>
    </p:spTree>
    <p:extLst>
      <p:ext uri="{BB962C8B-B14F-4D97-AF65-F5344CB8AC3E}">
        <p14:creationId xmlns:p14="http://schemas.microsoft.com/office/powerpoint/2010/main" val="1274309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5137" y="365125"/>
            <a:ext cx="10515600" cy="2090692"/>
          </a:xfrm>
        </p:spPr>
        <p:txBody>
          <a:bodyPr>
            <a:normAutofit/>
          </a:bodyPr>
          <a:lstStyle/>
          <a:p>
            <a:pPr algn="ctr"/>
            <a:r>
              <a:rPr lang="en-US" dirty="0" smtClean="0"/>
              <a:t>Look at the </a:t>
            </a:r>
            <a:br>
              <a:rPr lang="en-US" dirty="0" smtClean="0"/>
            </a:br>
            <a:r>
              <a:rPr lang="en-US" dirty="0" smtClean="0"/>
              <a:t>Aviary Wonders </a:t>
            </a:r>
            <a:r>
              <a:rPr lang="en-US" dirty="0" err="1" smtClean="0"/>
              <a:t>Inc</a:t>
            </a:r>
            <a:r>
              <a:rPr lang="en-US" dirty="0" smtClean="0"/>
              <a:t/>
            </a:r>
            <a:br>
              <a:rPr lang="en-US" dirty="0" smtClean="0"/>
            </a:br>
            <a:r>
              <a:rPr lang="en-US" dirty="0" smtClean="0"/>
              <a:t> Spring Catalogue</a:t>
            </a:r>
            <a:endParaRPr lang="en-GB" dirty="0"/>
          </a:p>
        </p:txBody>
      </p:sp>
      <p:sp>
        <p:nvSpPr>
          <p:cNvPr id="3" name="Content Placeholder 2"/>
          <p:cNvSpPr>
            <a:spLocks noGrp="1"/>
          </p:cNvSpPr>
          <p:nvPr>
            <p:ph idx="1"/>
          </p:nvPr>
        </p:nvSpPr>
        <p:spPr>
          <a:xfrm>
            <a:off x="838200" y="2808513"/>
            <a:ext cx="10515600" cy="3368449"/>
          </a:xfrm>
        </p:spPr>
        <p:txBody>
          <a:bodyPr>
            <a:normAutofit lnSpcReduction="10000"/>
          </a:bodyPr>
          <a:lstStyle/>
          <a:p>
            <a:r>
              <a:rPr lang="en-US" dirty="0" smtClean="0"/>
              <a:t>The first part explains the need to replace the birds that have been lost and the need to replace them</a:t>
            </a:r>
          </a:p>
          <a:p>
            <a:r>
              <a:rPr lang="en-US" dirty="0" smtClean="0"/>
              <a:t>The second section explains the catalogue and the company – they provide the solution</a:t>
            </a:r>
          </a:p>
          <a:p>
            <a:r>
              <a:rPr lang="en-US" dirty="0" smtClean="0"/>
              <a:t>Your bird will be unique, made by skilled artists and craftspeople; it will be bespoke ( not made on a production line in a factory with many others) – find examples of the way they claim the birds a specially made</a:t>
            </a:r>
            <a:endParaRPr lang="en-GB" dirty="0"/>
          </a:p>
        </p:txBody>
      </p:sp>
    </p:spTree>
    <p:extLst>
      <p:ext uri="{BB962C8B-B14F-4D97-AF65-F5344CB8AC3E}">
        <p14:creationId xmlns:p14="http://schemas.microsoft.com/office/powerpoint/2010/main" val="492815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pic>
        <p:nvPicPr>
          <p:cNvPr id="2" name="Picture 1"/>
          <p:cNvPicPr/>
          <p:nvPr/>
        </p:nvPicPr>
        <p:blipFill rotWithShape="1">
          <a:blip r:embed="rId2"/>
          <a:srcRect l="11064" t="15807" r="4496" b="15415"/>
          <a:stretch/>
        </p:blipFill>
        <p:spPr bwMode="auto">
          <a:xfrm>
            <a:off x="1254034" y="880109"/>
            <a:ext cx="9300755" cy="532474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42456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992777" y="679269"/>
            <a:ext cx="9849394" cy="6494085"/>
          </a:xfrm>
          <a:prstGeom prst="rect">
            <a:avLst/>
          </a:prstGeom>
          <a:noFill/>
        </p:spPr>
        <p:txBody>
          <a:bodyPr wrap="square" rtlCol="0">
            <a:spAutoFit/>
          </a:bodyPr>
          <a:lstStyle/>
          <a:p>
            <a:r>
              <a:rPr lang="en-US" sz="3200" dirty="0" smtClean="0"/>
              <a:t>Things to notice: superlatives – only the best (not alright or better but always the best…)</a:t>
            </a:r>
          </a:p>
          <a:p>
            <a:r>
              <a:rPr lang="en-US" sz="3200" dirty="0" smtClean="0"/>
              <a:t>Hyperbole (exaggerated) claims such as world-beating, a million times better than the competition, </a:t>
            </a:r>
          </a:p>
          <a:p>
            <a:endParaRPr lang="en-US" sz="3200" dirty="0" smtClean="0"/>
          </a:p>
          <a:p>
            <a:r>
              <a:rPr lang="en-US" sz="3200" dirty="0" smtClean="0"/>
              <a:t>Notice how the introduction makes you think that y</a:t>
            </a:r>
            <a:r>
              <a:rPr lang="en-US" sz="3200" dirty="0" smtClean="0"/>
              <a:t>our bird will be unique: made by skilled artists and craftspeople; it will be bespoke (not made on a production line in a factory with many others).</a:t>
            </a:r>
          </a:p>
          <a:p>
            <a:r>
              <a:rPr lang="en-US" sz="3200" dirty="0"/>
              <a:t>F</a:t>
            </a:r>
            <a:r>
              <a:rPr lang="en-US" sz="3200" dirty="0" smtClean="0"/>
              <a:t>ind examples of the way they claim the birds a specially made.</a:t>
            </a:r>
            <a:endParaRPr lang="en-GB" sz="3200" dirty="0" smtClean="0"/>
          </a:p>
          <a:p>
            <a:endParaRPr lang="en-US" sz="3200" dirty="0" smtClean="0"/>
          </a:p>
          <a:p>
            <a:endParaRPr lang="en-GB" sz="3200" dirty="0"/>
          </a:p>
        </p:txBody>
      </p:sp>
    </p:spTree>
    <p:extLst>
      <p:ext uri="{BB962C8B-B14F-4D97-AF65-F5344CB8AC3E}">
        <p14:creationId xmlns:p14="http://schemas.microsoft.com/office/powerpoint/2010/main" val="1743307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extBox 1"/>
          <p:cNvSpPr txBox="1"/>
          <p:nvPr/>
        </p:nvSpPr>
        <p:spPr>
          <a:xfrm>
            <a:off x="795829" y="262262"/>
            <a:ext cx="11246116" cy="6401753"/>
          </a:xfrm>
          <a:prstGeom prst="rect">
            <a:avLst/>
          </a:prstGeom>
          <a:noFill/>
        </p:spPr>
        <p:txBody>
          <a:bodyPr wrap="square" rtlCol="0">
            <a:spAutoFit/>
          </a:bodyPr>
          <a:lstStyle/>
          <a:p>
            <a:r>
              <a:rPr lang="en-US" sz="2800" b="1" u="sng" dirty="0" smtClean="0"/>
              <a:t>Write your own introduction to your company’s catalogue.</a:t>
            </a:r>
          </a:p>
          <a:p>
            <a:r>
              <a:rPr lang="en-US" sz="2800" b="1" u="sng" dirty="0" smtClean="0"/>
              <a:t>What is the name of  your company? </a:t>
            </a:r>
            <a:r>
              <a:rPr lang="en-US" sz="2800" dirty="0" smtClean="0"/>
              <a:t>Does it do every bird or do they </a:t>
            </a:r>
            <a:r>
              <a:rPr lang="en-US" sz="2800" dirty="0" err="1" smtClean="0"/>
              <a:t>specialise</a:t>
            </a:r>
            <a:r>
              <a:rPr lang="en-US" sz="2800" dirty="0" smtClean="0"/>
              <a:t>? ( Raptors are us? Duck or Grouse! (joke!) Fly-by-night (we </a:t>
            </a:r>
            <a:r>
              <a:rPr lang="en-US" sz="2800" dirty="0" err="1" smtClean="0"/>
              <a:t>specialise</a:t>
            </a:r>
            <a:r>
              <a:rPr lang="en-US" sz="2800" dirty="0" smtClean="0"/>
              <a:t> in nocturnal birds)</a:t>
            </a:r>
          </a:p>
          <a:p>
            <a:r>
              <a:rPr lang="en-US" sz="2800" b="1" u="sng" dirty="0" smtClean="0"/>
              <a:t>You could use rhetorical questions:</a:t>
            </a:r>
            <a:endParaRPr lang="en-US" sz="2800" b="1" u="sng" dirty="0"/>
          </a:p>
          <a:p>
            <a:r>
              <a:rPr lang="en-US" sz="2800" dirty="0" smtClean="0"/>
              <a:t>Do you dream of hearing bird song when you wake up in the morning? Do you miss the dawn chorus? Well, we can help!</a:t>
            </a:r>
          </a:p>
          <a:p>
            <a:r>
              <a:rPr lang="en-US" sz="2800" b="1" u="sng" dirty="0" smtClean="0"/>
              <a:t>You need to persuade </a:t>
            </a:r>
            <a:r>
              <a:rPr lang="en-US" sz="2800" dirty="0" smtClean="0"/>
              <a:t>– you can use modal verbs – you might buy from our new range, you should look no further…</a:t>
            </a:r>
          </a:p>
          <a:p>
            <a:r>
              <a:rPr lang="en-US" sz="2800" dirty="0" smtClean="0"/>
              <a:t>You need to say what is special about your company’s birds ( the materials , the design, the artistry, the choice you off</a:t>
            </a:r>
          </a:p>
          <a:p>
            <a:r>
              <a:rPr lang="en-US" sz="2800" dirty="0" smtClean="0"/>
              <a:t>You might be able to offer a discount or a bargain ( buy one robin, get a sparrow free!)</a:t>
            </a:r>
          </a:p>
          <a:p>
            <a:r>
              <a:rPr lang="en-US" sz="2800" dirty="0" smtClean="0"/>
              <a:t>You might </a:t>
            </a:r>
            <a:r>
              <a:rPr lang="en-US" sz="2800" dirty="0" err="1" smtClean="0"/>
              <a:t>specialise</a:t>
            </a:r>
            <a:r>
              <a:rPr lang="en-US" sz="2800" dirty="0" smtClean="0"/>
              <a:t> in a particular type of rare or beautiful bird. </a:t>
            </a:r>
          </a:p>
          <a:p>
            <a:r>
              <a:rPr lang="en-US" dirty="0"/>
              <a:t> </a:t>
            </a:r>
            <a:endParaRPr lang="en-GB" dirty="0"/>
          </a:p>
        </p:txBody>
      </p:sp>
    </p:spTree>
    <p:extLst>
      <p:ext uri="{BB962C8B-B14F-4D97-AF65-F5344CB8AC3E}">
        <p14:creationId xmlns:p14="http://schemas.microsoft.com/office/powerpoint/2010/main" val="1272510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extBox 1"/>
          <p:cNvSpPr txBox="1"/>
          <p:nvPr/>
        </p:nvSpPr>
        <p:spPr>
          <a:xfrm>
            <a:off x="450166" y="561703"/>
            <a:ext cx="11254154" cy="6524863"/>
          </a:xfrm>
          <a:prstGeom prst="rect">
            <a:avLst/>
          </a:prstGeom>
          <a:noFill/>
        </p:spPr>
        <p:txBody>
          <a:bodyPr wrap="square" rtlCol="0">
            <a:spAutoFit/>
          </a:bodyPr>
          <a:lstStyle/>
          <a:p>
            <a:r>
              <a:rPr lang="en-US" sz="2800" dirty="0" smtClean="0"/>
              <a:t>When you have planned your ideas (a few bullet points is all you need), write a paragraph to introduce your company for the first page of your Spring Catalogue.</a:t>
            </a:r>
          </a:p>
          <a:p>
            <a:r>
              <a:rPr lang="en-US" sz="2800" dirty="0" smtClean="0"/>
              <a:t>Check you must have list to remind yourself of the range of punctuation you should include and think abut the way you can write your sentences to make your writing lively and  persuasive.</a:t>
            </a:r>
          </a:p>
          <a:p>
            <a:r>
              <a:rPr lang="en-US" sz="2800" dirty="0" smtClean="0"/>
              <a:t>Remember to use adverbs, adjectives, noun phrases… alliteration if you think it works</a:t>
            </a:r>
            <a:endParaRPr lang="en-US" sz="2800" dirty="0"/>
          </a:p>
          <a:p>
            <a:r>
              <a:rPr lang="en-US" sz="2800" dirty="0" smtClean="0"/>
              <a:t>Read your work aloud so you can hear what it sounds like.</a:t>
            </a:r>
          </a:p>
          <a:p>
            <a:r>
              <a:rPr lang="en-US" sz="2800" dirty="0" smtClean="0"/>
              <a:t>Remember to use joined and legible hand writing.</a:t>
            </a:r>
          </a:p>
          <a:p>
            <a:r>
              <a:rPr lang="en-US" sz="2800" dirty="0" smtClean="0"/>
              <a:t>Purple pen:</a:t>
            </a:r>
          </a:p>
          <a:p>
            <a:r>
              <a:rPr lang="en-US" sz="2800" dirty="0" smtClean="0"/>
              <a:t>Look for spelling patterns and tricky words. ( check the root of the word); upgrade any vocabulary; add/change punctuation</a:t>
            </a:r>
          </a:p>
          <a:p>
            <a:endParaRPr lang="en-US" dirty="0"/>
          </a:p>
          <a:p>
            <a:endParaRPr lang="en-US" dirty="0" smtClean="0"/>
          </a:p>
          <a:p>
            <a:endParaRPr lang="en-GB" dirty="0"/>
          </a:p>
        </p:txBody>
      </p:sp>
    </p:spTree>
    <p:extLst>
      <p:ext uri="{BB962C8B-B14F-4D97-AF65-F5344CB8AC3E}">
        <p14:creationId xmlns:p14="http://schemas.microsoft.com/office/powerpoint/2010/main" val="782881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extBox 1"/>
          <p:cNvSpPr txBox="1"/>
          <p:nvPr/>
        </p:nvSpPr>
        <p:spPr>
          <a:xfrm>
            <a:off x="809897" y="666206"/>
            <a:ext cx="11105438" cy="5539978"/>
          </a:xfrm>
          <a:prstGeom prst="rect">
            <a:avLst/>
          </a:prstGeom>
          <a:noFill/>
        </p:spPr>
        <p:txBody>
          <a:bodyPr wrap="square" rtlCol="0">
            <a:spAutoFit/>
          </a:bodyPr>
          <a:lstStyle/>
          <a:p>
            <a:r>
              <a:rPr lang="en-US" sz="2000" dirty="0" smtClean="0"/>
              <a:t>In pairs: role play a situation where a customer rings or visits your bird company. They want to buy a bird for a gift or as special treat and want to know if you stock the bird they require. </a:t>
            </a:r>
          </a:p>
          <a:p>
            <a:endParaRPr lang="en-US" sz="2000" dirty="0"/>
          </a:p>
          <a:p>
            <a:r>
              <a:rPr lang="en-US" sz="2000" dirty="0" smtClean="0"/>
              <a:t>Customer – why do you want to purchase a bird? Which sort do you want? Do you have  a budget or can you spend any amount? Do you want accessories (crest, wattle, special plumage)? </a:t>
            </a:r>
          </a:p>
          <a:p>
            <a:r>
              <a:rPr lang="en-US" sz="2000" dirty="0" smtClean="0"/>
              <a:t>Sales person – what sort of birds do you sell? Do you offer help or support to the customer to help them build their bird? Do you deliver? DO you have any bargains or sales on today?</a:t>
            </a:r>
          </a:p>
          <a:p>
            <a:endParaRPr lang="en-US" sz="2000" dirty="0"/>
          </a:p>
          <a:p>
            <a:r>
              <a:rPr lang="en-US" sz="2000" dirty="0" smtClean="0"/>
              <a:t>Make a conversation between the customer and the salesperson. The customer has to be persuaded to buy a bird and you can give them a copy of your catalogue so they can select the special features and extra accessories.</a:t>
            </a:r>
          </a:p>
          <a:p>
            <a:endParaRPr lang="en-US" sz="2000" dirty="0"/>
          </a:p>
          <a:p>
            <a:r>
              <a:rPr lang="en-US" sz="2000" dirty="0" smtClean="0"/>
              <a:t>When you have tried it out, script your ideas using </a:t>
            </a:r>
            <a:r>
              <a:rPr lang="en-US" sz="2000" dirty="0" err="1" smtClean="0"/>
              <a:t>playscript</a:t>
            </a:r>
            <a:r>
              <a:rPr lang="en-US" sz="2000" dirty="0" smtClean="0"/>
              <a:t> lay out. (You can work on one copy between you)</a:t>
            </a:r>
          </a:p>
          <a:p>
            <a:r>
              <a:rPr lang="en-US" sz="2000" dirty="0" smtClean="0"/>
              <a:t>Try it out when you have written it and see if it works.</a:t>
            </a:r>
          </a:p>
          <a:p>
            <a:endParaRPr lang="en-US" dirty="0" smtClean="0"/>
          </a:p>
          <a:p>
            <a:endParaRPr lang="en-US" dirty="0"/>
          </a:p>
          <a:p>
            <a:endParaRPr lang="en-GB" dirty="0"/>
          </a:p>
        </p:txBody>
      </p:sp>
    </p:spTree>
    <p:extLst>
      <p:ext uri="{BB962C8B-B14F-4D97-AF65-F5344CB8AC3E}">
        <p14:creationId xmlns:p14="http://schemas.microsoft.com/office/powerpoint/2010/main" val="6456118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694</Words>
  <Application>Microsoft Office PowerPoint</Application>
  <PresentationFormat>Widescreen</PresentationFormat>
  <Paragraphs>38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I can write persuasive text</vt:lpstr>
      <vt:lpstr>Look at the  Aviary Wonders Inc  Spring Catalogue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can write persuasive text</dc:title>
  <dc:creator>afellows</dc:creator>
  <cp:lastModifiedBy>afellows</cp:lastModifiedBy>
  <cp:revision>4</cp:revision>
  <dcterms:created xsi:type="dcterms:W3CDTF">2021-04-29T13:09:54Z</dcterms:created>
  <dcterms:modified xsi:type="dcterms:W3CDTF">2021-04-29T13:31:58Z</dcterms:modified>
</cp:coreProperties>
</file>