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Simple rules of verbs in past tense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2025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Verbs are words that represent action.</a:t>
            </a:r>
          </a:p>
          <a:p>
            <a:pPr marL="0" indent="0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Here are some examples of verbs: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clap</a:t>
            </a:r>
            <a:r>
              <a:rPr lang="en-GB" sz="2400" dirty="0" smtClean="0">
                <a:latin typeface="Comic Sans MS" panose="030F0702030302020204" pitchFamily="66" charset="0"/>
              </a:rPr>
              <a:t>,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hop</a:t>
            </a:r>
            <a:r>
              <a:rPr lang="en-GB" sz="2400" dirty="0" smtClean="0">
                <a:latin typeface="Comic Sans MS" panose="030F0702030302020204" pitchFamily="66" charset="0"/>
              </a:rPr>
              <a:t>,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jump</a:t>
            </a:r>
            <a:r>
              <a:rPr lang="en-GB" sz="2400" dirty="0" smtClean="0">
                <a:latin typeface="Comic Sans MS" panose="030F0702030302020204" pitchFamily="66" charset="0"/>
              </a:rPr>
              <a:t>,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smile</a:t>
            </a:r>
            <a:r>
              <a:rPr lang="en-GB" sz="2400" dirty="0" smtClean="0">
                <a:latin typeface="Comic Sans MS" panose="030F0702030302020204" pitchFamily="66" charset="0"/>
              </a:rPr>
              <a:t>,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wave</a:t>
            </a:r>
          </a:p>
        </p:txBody>
      </p:sp>
    </p:spTree>
    <p:extLst>
      <p:ext uri="{BB962C8B-B14F-4D97-AF65-F5344CB8AC3E}">
        <p14:creationId xmlns:p14="http://schemas.microsoft.com/office/powerpoint/2010/main" val="3515608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u="sng" dirty="0" smtClean="0">
                <a:latin typeface="Comic Sans MS" panose="030F0702030302020204" pitchFamily="66" charset="0"/>
              </a:rPr>
              <a:t>The first rule </a:t>
            </a:r>
            <a:r>
              <a:rPr lang="en-GB" sz="2400" dirty="0" smtClean="0">
                <a:latin typeface="Comic Sans MS" panose="030F0702030302020204" pitchFamily="66" charset="0"/>
              </a:rPr>
              <a:t>of how to put a verb in past tense is that you: just add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–</a:t>
            </a:r>
            <a:r>
              <a:rPr lang="en-GB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ed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latin typeface="Comic Sans MS" panose="030F0702030302020204" pitchFamily="66" charset="0"/>
              </a:rPr>
              <a:t>ending (suffix) to the verb.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When you sound out these verbs in past tense, they sound like they end in the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t </a:t>
            </a:r>
            <a:r>
              <a:rPr lang="en-GB" sz="2400" dirty="0" smtClean="0">
                <a:latin typeface="Comic Sans MS" panose="030F0702030302020204" pitchFamily="66" charset="0"/>
              </a:rPr>
              <a:t>or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id</a:t>
            </a:r>
            <a:r>
              <a:rPr lang="en-GB" sz="2400" dirty="0" smtClean="0">
                <a:latin typeface="Comic Sans MS" panose="030F0702030302020204" pitchFamily="66" charset="0"/>
              </a:rPr>
              <a:t>, or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  <a:r>
              <a:rPr lang="en-GB" sz="2400" dirty="0" smtClean="0">
                <a:latin typeface="Comic Sans MS" panose="030F0702030302020204" pitchFamily="66" charset="0"/>
              </a:rPr>
              <a:t> sound but we just need to remember that when we write them, it is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–</a:t>
            </a:r>
            <a:r>
              <a:rPr lang="en-GB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ed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latin typeface="Comic Sans MS" panose="030F0702030302020204" pitchFamily="66" charset="0"/>
              </a:rPr>
              <a:t>ending.</a:t>
            </a:r>
          </a:p>
          <a:p>
            <a:endParaRPr lang="en-GB" sz="2400" dirty="0" smtClean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Here are some examples: jump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ed</a:t>
            </a:r>
            <a:r>
              <a:rPr lang="en-GB" sz="2400" dirty="0" smtClean="0">
                <a:latin typeface="Comic Sans MS" panose="030F0702030302020204" pitchFamily="66" charset="0"/>
              </a:rPr>
              <a:t>, play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ed</a:t>
            </a:r>
            <a:r>
              <a:rPr lang="en-GB" sz="2400" dirty="0" smtClean="0">
                <a:latin typeface="Comic Sans MS" panose="030F0702030302020204" pitchFamily="66" charset="0"/>
              </a:rPr>
              <a:t>, cook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ed</a:t>
            </a:r>
            <a:r>
              <a:rPr lang="en-GB" sz="2400" dirty="0" smtClean="0">
                <a:latin typeface="Comic Sans MS" panose="030F0702030302020204" pitchFamily="66" charset="0"/>
              </a:rPr>
              <a:t>. 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858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u="sng" dirty="0" smtClean="0">
                <a:latin typeface="Comic Sans MS" panose="030F0702030302020204" pitchFamily="66" charset="0"/>
              </a:rPr>
              <a:t>The second rule </a:t>
            </a:r>
            <a:r>
              <a:rPr lang="en-GB" sz="2400" dirty="0" smtClean="0">
                <a:latin typeface="Comic Sans MS" panose="030F0702030302020204" pitchFamily="66" charset="0"/>
              </a:rPr>
              <a:t>is that if a verb ends in an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–e</a:t>
            </a:r>
            <a:r>
              <a:rPr lang="en-GB" sz="2400" dirty="0" smtClean="0">
                <a:latin typeface="Comic Sans MS" panose="030F0702030302020204" pitchFamily="66" charset="0"/>
              </a:rPr>
              <a:t>, we drop the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–e </a:t>
            </a:r>
            <a:r>
              <a:rPr lang="en-GB" sz="2400" dirty="0" smtClean="0">
                <a:latin typeface="Comic Sans MS" panose="030F0702030302020204" pitchFamily="66" charset="0"/>
              </a:rPr>
              <a:t>and add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–</a:t>
            </a:r>
            <a:r>
              <a:rPr lang="en-GB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ed</a:t>
            </a:r>
            <a:r>
              <a:rPr lang="en-GB" sz="2400" dirty="0" smtClean="0">
                <a:latin typeface="Comic Sans MS" panose="030F0702030302020204" pitchFamily="66" charset="0"/>
              </a:rPr>
              <a:t>, or we could just add the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–d</a:t>
            </a:r>
            <a:r>
              <a:rPr lang="en-GB" sz="2400" dirty="0" smtClean="0">
                <a:latin typeface="Comic Sans MS" panose="030F0702030302020204" pitchFamily="66" charset="0"/>
              </a:rPr>
              <a:t>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Again remember that when we sound out some of these words, they sound like they finish with the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–t </a:t>
            </a:r>
            <a:r>
              <a:rPr lang="en-GB" sz="2400" dirty="0" smtClean="0">
                <a:latin typeface="Comic Sans MS" panose="030F0702030302020204" pitchFamily="66" charset="0"/>
              </a:rPr>
              <a:t>or –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id</a:t>
            </a:r>
            <a:r>
              <a:rPr lang="en-GB" sz="2400" dirty="0" smtClean="0">
                <a:latin typeface="Comic Sans MS" panose="030F0702030302020204" pitchFamily="66" charset="0"/>
              </a:rPr>
              <a:t> or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  <a:r>
              <a:rPr lang="en-GB" sz="2400" dirty="0" smtClean="0">
                <a:latin typeface="Comic Sans MS" panose="030F0702030302020204" pitchFamily="66" charset="0"/>
              </a:rPr>
              <a:t> sound but when we write them it is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–</a:t>
            </a:r>
            <a:r>
              <a:rPr lang="en-GB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ed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latin typeface="Comic Sans MS" panose="030F0702030302020204" pitchFamily="66" charset="0"/>
              </a:rPr>
              <a:t>ending. 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Here are some examples: love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d, </a:t>
            </a:r>
            <a:r>
              <a:rPr lang="en-GB" sz="2400" dirty="0" smtClean="0">
                <a:latin typeface="Comic Sans MS" panose="030F0702030302020204" pitchFamily="66" charset="0"/>
              </a:rPr>
              <a:t>save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  <a:r>
              <a:rPr lang="en-GB" sz="2400" dirty="0" smtClean="0">
                <a:latin typeface="Comic Sans MS" panose="030F0702030302020204" pitchFamily="66" charset="0"/>
              </a:rPr>
              <a:t>, like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038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u="sng" dirty="0" smtClean="0">
                <a:latin typeface="Comic Sans MS" panose="030F0702030302020204" pitchFamily="66" charset="0"/>
              </a:rPr>
              <a:t>The third rule </a:t>
            </a:r>
            <a:r>
              <a:rPr lang="en-GB" sz="2400" dirty="0" smtClean="0">
                <a:latin typeface="Comic Sans MS" panose="030F0702030302020204" pitchFamily="66" charset="0"/>
              </a:rPr>
              <a:t>is that if a verb has a short vowel followed by one consonant, we need to double the consonant then add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–ed</a:t>
            </a:r>
            <a:r>
              <a:rPr lang="en-GB" sz="2400" dirty="0" smtClean="0">
                <a:latin typeface="Comic Sans MS" panose="030F0702030302020204" pitchFamily="66" charset="0"/>
              </a:rPr>
              <a:t>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Short vowels sound like this: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GB" sz="2400" dirty="0" smtClean="0">
                <a:latin typeface="Comic Sans MS" panose="030F0702030302020204" pitchFamily="66" charset="0"/>
              </a:rPr>
              <a:t>,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GB" sz="2400" dirty="0" smtClean="0">
                <a:latin typeface="Comic Sans MS" panose="030F0702030302020204" pitchFamily="66" charset="0"/>
              </a:rPr>
              <a:t>, </a:t>
            </a:r>
            <a:r>
              <a:rPr lang="en-GB" sz="24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en-GB" sz="2400" dirty="0" smtClean="0">
                <a:latin typeface="Comic Sans MS" panose="030F0702030302020204" pitchFamily="66" charset="0"/>
              </a:rPr>
              <a:t>,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GB" sz="2400" dirty="0" smtClean="0">
                <a:latin typeface="Comic Sans MS" panose="030F0702030302020204" pitchFamily="66" charset="0"/>
              </a:rPr>
              <a:t>,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</a:t>
            </a:r>
            <a:r>
              <a:rPr lang="en-GB" sz="2400" dirty="0" smtClean="0">
                <a:latin typeface="Comic Sans MS" panose="030F0702030302020204" pitchFamily="66" charset="0"/>
              </a:rPr>
              <a:t>, 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Here are some examples: clap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ped</a:t>
            </a:r>
            <a:r>
              <a:rPr lang="en-GB" sz="2400" dirty="0" smtClean="0">
                <a:latin typeface="Comic Sans MS" panose="030F0702030302020204" pitchFamily="66" charset="0"/>
              </a:rPr>
              <a:t>, hop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ped</a:t>
            </a:r>
            <a:r>
              <a:rPr lang="en-GB" sz="2400" dirty="0" smtClean="0">
                <a:latin typeface="Comic Sans MS" panose="030F0702030302020204" pitchFamily="66" charset="0"/>
              </a:rPr>
              <a:t>, skip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ped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166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u="sng" dirty="0" smtClean="0">
                <a:latin typeface="Comic Sans MS" panose="030F0702030302020204" pitchFamily="66" charset="0"/>
              </a:rPr>
              <a:t>The final rule </a:t>
            </a:r>
            <a:r>
              <a:rPr lang="en-GB" sz="2400" dirty="0" smtClean="0">
                <a:latin typeface="Comic Sans MS" panose="030F0702030302020204" pitchFamily="66" charset="0"/>
              </a:rPr>
              <a:t>is that some verbs in past tense become completely different words.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 smtClean="0">
                <a:latin typeface="Comic Sans MS" panose="030F0702030302020204" pitchFamily="66" charset="0"/>
              </a:rPr>
              <a:t>Here are some examples: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go</a:t>
            </a:r>
            <a:r>
              <a:rPr lang="en-GB" sz="2400" dirty="0" smtClean="0">
                <a:latin typeface="Comic Sans MS" panose="030F0702030302020204" pitchFamily="66" charset="0"/>
              </a:rPr>
              <a:t> becomes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went</a:t>
            </a:r>
            <a:r>
              <a:rPr lang="en-GB" sz="2400" dirty="0" smtClean="0">
                <a:latin typeface="Comic Sans MS" panose="030F0702030302020204" pitchFamily="66" charset="0"/>
              </a:rPr>
              <a:t>, swim becomes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swam</a:t>
            </a:r>
            <a:r>
              <a:rPr lang="en-GB" sz="2400" dirty="0" smtClean="0">
                <a:latin typeface="Comic Sans MS" panose="030F0702030302020204" pitchFamily="66" charset="0"/>
              </a:rPr>
              <a:t>,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wake</a:t>
            </a:r>
            <a:r>
              <a:rPr lang="en-GB" sz="2400" dirty="0" smtClean="0">
                <a:latin typeface="Comic Sans MS" panose="030F0702030302020204" pitchFamily="66" charset="0"/>
              </a:rPr>
              <a:t> becomes </a:t>
            </a:r>
            <a:r>
              <a:rPr lang="en-GB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woke</a:t>
            </a:r>
            <a:endParaRPr lang="en-GB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221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There is a lot to remember, so please don’t worry if you don’t get it right just yet, we have plenty of time to practise. 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382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Let’s play a simple game on </a:t>
            </a:r>
            <a:r>
              <a:rPr lang="en-GB" sz="2400" dirty="0" err="1" smtClean="0">
                <a:latin typeface="Comic Sans MS" panose="030F0702030302020204" pitchFamily="66" charset="0"/>
              </a:rPr>
              <a:t>phonicsplay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85425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</TotalTime>
  <Words>313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Comic Sans MS</vt:lpstr>
      <vt:lpstr>Trebuchet MS</vt:lpstr>
      <vt:lpstr>Wingdings 3</vt:lpstr>
      <vt:lpstr>Facet</vt:lpstr>
      <vt:lpstr>Simple rules of verbs in past tense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rules of verbs in past tense</dc:title>
  <dc:creator>Dolly Ban</dc:creator>
  <cp:lastModifiedBy>Dolly Ban</cp:lastModifiedBy>
  <cp:revision>4</cp:revision>
  <dcterms:created xsi:type="dcterms:W3CDTF">2021-01-28T09:43:25Z</dcterms:created>
  <dcterms:modified xsi:type="dcterms:W3CDTF">2021-01-28T10:57:19Z</dcterms:modified>
</cp:coreProperties>
</file>