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6" r:id="rId2"/>
    <p:sldId id="267" r:id="rId3"/>
    <p:sldId id="266" r:id="rId4"/>
    <p:sldId id="268" r:id="rId5"/>
    <p:sldId id="270" r:id="rId6"/>
    <p:sldId id="269"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45691-50CB-4D26-A15E-32CAED168B48}" type="datetimeFigureOut">
              <a:rPr lang="en-GB" smtClean="0"/>
              <a:t>10/02/2021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078B3-41A8-4AF1-8F20-BAEC417F129B}" type="slidenum">
              <a:rPr lang="en-GB" smtClean="0"/>
              <a:t>‹#›</a:t>
            </a:fld>
            <a:endParaRPr lang="en-GB"/>
          </a:p>
        </p:txBody>
      </p:sp>
    </p:spTree>
    <p:extLst>
      <p:ext uri="{BB962C8B-B14F-4D97-AF65-F5344CB8AC3E}">
        <p14:creationId xmlns:p14="http://schemas.microsoft.com/office/powerpoint/2010/main" val="36775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D68B46-F14E-46DB-AD18-9E52A143807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252763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D68B46-F14E-46DB-AD18-9E52A143807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194270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D68B46-F14E-46DB-AD18-9E52A143807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188762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D68B46-F14E-46DB-AD18-9E52A143807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107159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68B46-F14E-46DB-AD18-9E52A143807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35945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D68B46-F14E-46DB-AD18-9E52A1438072}"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399824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D68B46-F14E-46DB-AD18-9E52A1438072}"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71595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D68B46-F14E-46DB-AD18-9E52A1438072}"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258210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8B46-F14E-46DB-AD18-9E52A1438072}"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58F0B0-31EC-4F81-AA90-01AA4F276B14}" type="slidenum">
              <a:rPr lang="en-GB" smtClean="0"/>
              <a:t>‹#›</a:t>
            </a:fld>
            <a:endParaRPr lang="en-GB"/>
          </a:p>
        </p:txBody>
      </p:sp>
      <p:pic>
        <p:nvPicPr>
          <p:cNvPr id="5" name="Picture 4">
            <a:extLst>
              <a:ext uri="{FF2B5EF4-FFF2-40B4-BE49-F238E27FC236}">
                <a16:creationId xmlns:a16="http://schemas.microsoft.com/office/drawing/2014/main" id="{F184916C-779D-40E0-AB26-AB62DBD2FC08}"/>
              </a:ext>
            </a:extLst>
          </p:cNvPr>
          <p:cNvPicPr/>
          <p:nvPr userDrawn="1"/>
        </p:nvPicPr>
        <p:blipFill rotWithShape="1">
          <a:blip r:embed="rId2" cstate="print">
            <a:extLst>
              <a:ext uri="{28A0092B-C50C-407E-A947-70E740481C1C}">
                <a14:useLocalDpi xmlns:a14="http://schemas.microsoft.com/office/drawing/2010/main" val="0"/>
              </a:ext>
            </a:extLst>
          </a:blip>
          <a:srcRect r="288"/>
          <a:stretch/>
        </p:blipFill>
        <p:spPr bwMode="auto">
          <a:xfrm>
            <a:off x="9888220" y="2989580"/>
            <a:ext cx="2303780" cy="878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66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68B46-F14E-46DB-AD18-9E52A1438072}"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8550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68B46-F14E-46DB-AD18-9E52A1438072}"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58F0B0-31EC-4F81-AA90-01AA4F276B14}" type="slidenum">
              <a:rPr lang="en-GB" smtClean="0"/>
              <a:t>‹#›</a:t>
            </a:fld>
            <a:endParaRPr lang="en-GB"/>
          </a:p>
        </p:txBody>
      </p:sp>
    </p:spTree>
    <p:extLst>
      <p:ext uri="{BB962C8B-B14F-4D97-AF65-F5344CB8AC3E}">
        <p14:creationId xmlns:p14="http://schemas.microsoft.com/office/powerpoint/2010/main" val="305528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68B46-F14E-46DB-AD18-9E52A1438072}"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8F0B0-31EC-4F81-AA90-01AA4F276B14}" type="slidenum">
              <a:rPr lang="en-GB" smtClean="0"/>
              <a:t>‹#›</a:t>
            </a:fld>
            <a:endParaRPr lang="en-GB"/>
          </a:p>
        </p:txBody>
      </p:sp>
    </p:spTree>
    <p:extLst>
      <p:ext uri="{BB962C8B-B14F-4D97-AF65-F5344CB8AC3E}">
        <p14:creationId xmlns:p14="http://schemas.microsoft.com/office/powerpoint/2010/main" val="122741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WORnPLZE5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455" y="1524000"/>
            <a:ext cx="7629236" cy="1569660"/>
          </a:xfrm>
          <a:prstGeom prst="rect">
            <a:avLst/>
          </a:prstGeom>
          <a:noFill/>
        </p:spPr>
        <p:txBody>
          <a:bodyPr wrap="square" rtlCol="0">
            <a:spAutoFit/>
          </a:bodyPr>
          <a:lstStyle/>
          <a:p>
            <a:r>
              <a:rPr lang="en-GB" sz="3200" u="sng" dirty="0" smtClean="0">
                <a:latin typeface="Century Gothic" panose="020B0502020202020204" pitchFamily="34" charset="0"/>
              </a:rPr>
              <a:t>Awesome Women – Greta Thunberg</a:t>
            </a:r>
          </a:p>
          <a:p>
            <a:endParaRPr lang="en-GB" sz="3200" u="sng" dirty="0">
              <a:latin typeface="Century Gothic" panose="020B0502020202020204" pitchFamily="34" charset="0"/>
            </a:endParaRPr>
          </a:p>
          <a:p>
            <a:r>
              <a:rPr lang="en-GB" sz="3200" u="sng" dirty="0" err="1">
                <a:latin typeface="Century Gothic" panose="020B0502020202020204" pitchFamily="34" charset="0"/>
              </a:rPr>
              <a:t>w</a:t>
            </a:r>
            <a:r>
              <a:rPr lang="en-GB" sz="3200" u="sng" dirty="0" err="1" smtClean="0">
                <a:latin typeface="Century Gothic" panose="020B0502020202020204" pitchFamily="34" charset="0"/>
              </a:rPr>
              <a:t>b</a:t>
            </a:r>
            <a:r>
              <a:rPr lang="en-GB" sz="3200" u="sng" dirty="0" smtClean="0">
                <a:latin typeface="Century Gothic" panose="020B0502020202020204" pitchFamily="34" charset="0"/>
              </a:rPr>
              <a:t> 1.3.2021</a:t>
            </a:r>
            <a:endParaRPr lang="en-GB" sz="3200" u="sng" dirty="0">
              <a:latin typeface="Century Gothic" panose="020B0502020202020204" pitchFamily="34" charset="0"/>
            </a:endParaRPr>
          </a:p>
        </p:txBody>
      </p:sp>
    </p:spTree>
    <p:extLst>
      <p:ext uri="{BB962C8B-B14F-4D97-AF65-F5344CB8AC3E}">
        <p14:creationId xmlns:p14="http://schemas.microsoft.com/office/powerpoint/2010/main" val="257576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ctionary corner! - Wombwell Park Street Primary"/>
          <p:cNvPicPr>
            <a:picLocks noChangeAspect="1" noChangeArrowheads="1"/>
          </p:cNvPicPr>
          <p:nvPr/>
        </p:nvPicPr>
        <p:blipFill rotWithShape="1">
          <a:blip r:embed="rId2">
            <a:extLst>
              <a:ext uri="{28A0092B-C50C-407E-A947-70E740481C1C}">
                <a14:useLocalDpi xmlns:a14="http://schemas.microsoft.com/office/drawing/2010/main" val="0"/>
              </a:ext>
            </a:extLst>
          </a:blip>
          <a:srcRect l="18079" r="5363"/>
          <a:stretch/>
        </p:blipFill>
        <p:spPr bwMode="auto">
          <a:xfrm>
            <a:off x="9889588" y="0"/>
            <a:ext cx="2304000" cy="2300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745" y="822037"/>
            <a:ext cx="9889588" cy="4370427"/>
          </a:xfrm>
          <a:prstGeom prst="rect">
            <a:avLst/>
          </a:prstGeom>
          <a:noFill/>
        </p:spPr>
        <p:txBody>
          <a:bodyPr wrap="square" rtlCol="0">
            <a:spAutoFit/>
          </a:bodyPr>
          <a:lstStyle/>
          <a:p>
            <a:r>
              <a:rPr lang="en-GB" sz="2800" b="1" u="sng" dirty="0" smtClean="0"/>
              <a:t>Monday </a:t>
            </a:r>
            <a:r>
              <a:rPr lang="en-GB" sz="2800" b="1" u="sng" dirty="0"/>
              <a:t>- Vocabulary Corner</a:t>
            </a:r>
          </a:p>
          <a:p>
            <a:pPr marL="514350" indent="-514350">
              <a:buAutoNum type="arabicParenR"/>
            </a:pPr>
            <a:endParaRPr lang="en-GB" sz="2500" dirty="0"/>
          </a:p>
          <a:p>
            <a:pPr marL="514350" indent="-514350">
              <a:buAutoNum type="arabicParenR"/>
            </a:pPr>
            <a:r>
              <a:rPr lang="en-GB" sz="2500" dirty="0"/>
              <a:t>… because no-one is too small to make a </a:t>
            </a:r>
            <a:r>
              <a:rPr lang="en-GB" sz="2500" b="1" u="sng" dirty="0"/>
              <a:t>difference</a:t>
            </a:r>
            <a:r>
              <a:rPr lang="en-GB" sz="2500" dirty="0"/>
              <a:t>.</a:t>
            </a:r>
          </a:p>
          <a:p>
            <a:pPr marL="514350" indent="-514350">
              <a:buAutoNum type="arabicParenR"/>
            </a:pPr>
            <a:r>
              <a:rPr lang="en-GB" sz="2500" dirty="0"/>
              <a:t>The teenage climate </a:t>
            </a:r>
            <a:r>
              <a:rPr lang="en-GB" sz="2500" b="1" u="sng" dirty="0"/>
              <a:t>activist</a:t>
            </a:r>
            <a:r>
              <a:rPr lang="en-GB" sz="2500" dirty="0"/>
              <a:t> has </a:t>
            </a:r>
            <a:r>
              <a:rPr lang="en-GB" sz="2500" b="1" u="sng" dirty="0"/>
              <a:t>inspired</a:t>
            </a:r>
            <a:r>
              <a:rPr lang="en-GB" sz="2500" dirty="0"/>
              <a:t> many…</a:t>
            </a:r>
          </a:p>
          <a:p>
            <a:pPr marL="514350" indent="-514350">
              <a:buAutoNum type="arabicParenR"/>
            </a:pPr>
            <a:r>
              <a:rPr lang="en-GB" sz="2500" dirty="0"/>
              <a:t>Since </a:t>
            </a:r>
            <a:r>
              <a:rPr lang="en-GB" sz="2500" b="1" u="sng" dirty="0"/>
              <a:t>staging</a:t>
            </a:r>
            <a:r>
              <a:rPr lang="en-GB" sz="2500" dirty="0"/>
              <a:t> a protest…</a:t>
            </a:r>
          </a:p>
          <a:p>
            <a:pPr marL="514350" indent="-514350">
              <a:buAutoNum type="arabicParenR"/>
            </a:pPr>
            <a:r>
              <a:rPr lang="en-GB" sz="2500" dirty="0"/>
              <a:t>… gained even more international </a:t>
            </a:r>
            <a:r>
              <a:rPr lang="en-GB" sz="2500" b="1" u="sng" dirty="0"/>
              <a:t>attention</a:t>
            </a:r>
            <a:r>
              <a:rPr lang="en-GB" sz="2500" dirty="0"/>
              <a:t> for her </a:t>
            </a:r>
            <a:r>
              <a:rPr lang="en-GB" sz="2500" b="1" u="sng" dirty="0"/>
              <a:t>passionate</a:t>
            </a:r>
            <a:r>
              <a:rPr lang="en-GB" sz="2500" dirty="0"/>
              <a:t> speeches…</a:t>
            </a:r>
          </a:p>
          <a:p>
            <a:pPr marL="514350" indent="-514350">
              <a:buAutoNum type="arabicParenR"/>
            </a:pPr>
            <a:r>
              <a:rPr lang="en-GB" sz="2500" dirty="0"/>
              <a:t>… met the </a:t>
            </a:r>
            <a:r>
              <a:rPr lang="en-GB" sz="2500" b="1" u="sng" dirty="0"/>
              <a:t>former</a:t>
            </a:r>
            <a:r>
              <a:rPr lang="en-GB" sz="2500" dirty="0"/>
              <a:t> American President…</a:t>
            </a:r>
          </a:p>
          <a:p>
            <a:pPr marL="514350" indent="-514350">
              <a:buAutoNum type="arabicParenR"/>
            </a:pPr>
            <a:r>
              <a:rPr lang="en-GB" sz="2500" dirty="0"/>
              <a:t>Greta had her speeches </a:t>
            </a:r>
            <a:r>
              <a:rPr lang="en-GB" sz="2500" b="1" u="sng" dirty="0"/>
              <a:t>published</a:t>
            </a:r>
            <a:r>
              <a:rPr lang="en-GB" sz="2500" dirty="0"/>
              <a:t> in her very own book.</a:t>
            </a:r>
          </a:p>
          <a:p>
            <a:pPr marL="514350" indent="-514350">
              <a:buAutoNum type="arabicParenR"/>
            </a:pPr>
            <a:r>
              <a:rPr lang="en-GB" sz="2500" dirty="0"/>
              <a:t>… and has been the </a:t>
            </a:r>
            <a:r>
              <a:rPr lang="en-GB" sz="2500" b="1" u="sng" dirty="0"/>
              <a:t>cover star</a:t>
            </a:r>
            <a:r>
              <a:rPr lang="en-GB" sz="2500" dirty="0"/>
              <a:t> of some of the world’s biggest magazines.</a:t>
            </a:r>
          </a:p>
        </p:txBody>
      </p:sp>
    </p:spTree>
    <p:extLst>
      <p:ext uri="{BB962C8B-B14F-4D97-AF65-F5344CB8AC3E}">
        <p14:creationId xmlns:p14="http://schemas.microsoft.com/office/powerpoint/2010/main" val="164872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54" y="157018"/>
            <a:ext cx="8592001" cy="1384995"/>
          </a:xfrm>
          <a:prstGeom prst="rect">
            <a:avLst/>
          </a:prstGeom>
          <a:noFill/>
        </p:spPr>
        <p:txBody>
          <a:bodyPr wrap="square" rtlCol="0">
            <a:spAutoFit/>
          </a:bodyPr>
          <a:lstStyle/>
          <a:p>
            <a:r>
              <a:rPr lang="en-GB" sz="2800" u="sng" dirty="0" smtClean="0"/>
              <a:t>Tuesday </a:t>
            </a:r>
            <a:r>
              <a:rPr lang="en-GB" sz="2800" dirty="0" smtClean="0"/>
              <a:t>- Watch </a:t>
            </a:r>
            <a:r>
              <a:rPr lang="en-GB" sz="2800" dirty="0"/>
              <a:t>Newsround’s ‘Who is Greta Thunberg</a:t>
            </a:r>
            <a:r>
              <a:rPr lang="en-GB" sz="2800" dirty="0" smtClean="0"/>
              <a:t>?’</a:t>
            </a:r>
          </a:p>
          <a:p>
            <a:endParaRPr lang="en-GB" sz="2800" dirty="0"/>
          </a:p>
          <a:p>
            <a:r>
              <a:rPr lang="en-GB" sz="2800" dirty="0" smtClean="0">
                <a:hlinkClick r:id="rId2"/>
              </a:rPr>
              <a:t>https</a:t>
            </a:r>
            <a:r>
              <a:rPr lang="en-GB" sz="2800" dirty="0">
                <a:hlinkClick r:id="rId2"/>
              </a:rPr>
              <a:t>://www.youtube.com/watch?v=WORnPLZE5CA</a:t>
            </a:r>
            <a:r>
              <a:rPr lang="en-GB" sz="2800" dirty="0"/>
              <a:t> </a:t>
            </a:r>
          </a:p>
        </p:txBody>
      </p:sp>
      <p:pic>
        <p:nvPicPr>
          <p:cNvPr id="2050" name="Picture 2" descr="Fast, find, quick, scan, scanner, search, tim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88" y="0"/>
            <a:ext cx="2303999" cy="230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7854" y="1995407"/>
            <a:ext cx="9889589" cy="3416320"/>
          </a:xfrm>
          <a:prstGeom prst="rect">
            <a:avLst/>
          </a:prstGeom>
          <a:noFill/>
        </p:spPr>
        <p:txBody>
          <a:bodyPr wrap="square" rtlCol="0">
            <a:spAutoFit/>
          </a:bodyPr>
          <a:lstStyle/>
          <a:p>
            <a:pPr marL="342900" indent="-342900">
              <a:buAutoNum type="arabicParenR"/>
            </a:pPr>
            <a:r>
              <a:rPr lang="en-GB" sz="2400" dirty="0" smtClean="0"/>
              <a:t>True </a:t>
            </a:r>
            <a:r>
              <a:rPr lang="en-GB" sz="2400" dirty="0"/>
              <a:t>or False – Greta has inspired many people to take a stand against climate change.</a:t>
            </a:r>
          </a:p>
          <a:p>
            <a:pPr marL="342900" indent="-342900">
              <a:buAutoNum type="arabicParenR"/>
            </a:pPr>
            <a:r>
              <a:rPr lang="en-GB" sz="2400" dirty="0"/>
              <a:t>Where did Greta protest in 2018?</a:t>
            </a:r>
          </a:p>
          <a:p>
            <a:pPr marL="342900" indent="-342900">
              <a:buAutoNum type="arabicParenR"/>
            </a:pPr>
            <a:r>
              <a:rPr lang="en-GB" sz="2400" dirty="0"/>
              <a:t>Find and copy an adjective used to describe the speeches made by Greta.</a:t>
            </a:r>
          </a:p>
          <a:p>
            <a:pPr marL="342900" indent="-342900">
              <a:buAutoNum type="arabicParenR"/>
            </a:pPr>
            <a:r>
              <a:rPr lang="en-GB" sz="2400" dirty="0"/>
              <a:t>Which former US President did Greta meet in 2019</a:t>
            </a:r>
            <a:r>
              <a:rPr lang="en-GB" sz="2400" dirty="0" smtClean="0"/>
              <a:t>?</a:t>
            </a:r>
            <a:endParaRPr lang="en-GB" sz="2400" dirty="0"/>
          </a:p>
          <a:p>
            <a:pPr marL="342900" indent="-342900">
              <a:buAutoNum type="arabicParenR"/>
            </a:pPr>
            <a:r>
              <a:rPr lang="en-GB" sz="2400" dirty="0"/>
              <a:t>Who has bullied Greta during 2019</a:t>
            </a:r>
            <a:r>
              <a:rPr lang="en-GB" sz="2400" dirty="0" smtClean="0"/>
              <a:t>?</a:t>
            </a:r>
            <a:endParaRPr lang="en-GB" sz="2400" dirty="0"/>
          </a:p>
          <a:p>
            <a:pPr marL="342900" indent="-342900">
              <a:buAutoNum type="arabicParenR"/>
            </a:pPr>
            <a:r>
              <a:rPr lang="en-GB" sz="2400" dirty="0"/>
              <a:t>Which ocean did Greta sail across twice in 2019?</a:t>
            </a:r>
          </a:p>
          <a:p>
            <a:pPr marL="342900" indent="-342900">
              <a:buAutoNum type="arabicParenR"/>
            </a:pPr>
            <a:r>
              <a:rPr lang="en-GB" sz="2400" dirty="0"/>
              <a:t>Why did Greta hitch a life on sailboats when she visited the UN Headquarters in New York?</a:t>
            </a:r>
          </a:p>
        </p:txBody>
      </p:sp>
    </p:spTree>
    <p:extLst>
      <p:ext uri="{BB962C8B-B14F-4D97-AF65-F5344CB8AC3E}">
        <p14:creationId xmlns:p14="http://schemas.microsoft.com/office/powerpoint/2010/main" val="254633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lk clipart partner, Talk partner Transparent FREE for downloa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000" y="0"/>
            <a:ext cx="2304000" cy="230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257" y="232457"/>
            <a:ext cx="4550888" cy="800219"/>
          </a:xfrm>
          <a:prstGeom prst="rect">
            <a:avLst/>
          </a:prstGeom>
          <a:noFill/>
        </p:spPr>
        <p:txBody>
          <a:bodyPr wrap="square" rtlCol="0">
            <a:spAutoFit/>
          </a:bodyPr>
          <a:lstStyle/>
          <a:p>
            <a:r>
              <a:rPr lang="en-GB" sz="2800" b="1" u="sng" dirty="0" smtClean="0"/>
              <a:t>Wednesday - Time </a:t>
            </a:r>
            <a:r>
              <a:rPr lang="en-GB" sz="2800" b="1" u="sng" dirty="0"/>
              <a:t>To Talk…</a:t>
            </a:r>
            <a:endParaRPr lang="en-GB" dirty="0"/>
          </a:p>
          <a:p>
            <a:endParaRPr lang="en-GB" dirty="0"/>
          </a:p>
        </p:txBody>
      </p:sp>
      <p:sp>
        <p:nvSpPr>
          <p:cNvPr id="4" name="TextBox 3"/>
          <p:cNvSpPr txBox="1"/>
          <p:nvPr/>
        </p:nvSpPr>
        <p:spPr>
          <a:xfrm>
            <a:off x="261255" y="5152854"/>
            <a:ext cx="9626743" cy="1692771"/>
          </a:xfrm>
          <a:prstGeom prst="rect">
            <a:avLst/>
          </a:prstGeom>
          <a:noFill/>
        </p:spPr>
        <p:txBody>
          <a:bodyPr wrap="square" rtlCol="0">
            <a:spAutoFit/>
          </a:bodyPr>
          <a:lstStyle/>
          <a:p>
            <a:pPr marL="514350" indent="-514350">
              <a:buAutoNum type="arabicParenR"/>
            </a:pPr>
            <a:r>
              <a:rPr lang="en-GB" sz="2600" dirty="0"/>
              <a:t>Greta says, “no-one is too small to make a difference.” What does she mean by this?</a:t>
            </a:r>
          </a:p>
          <a:p>
            <a:pPr marL="514350" indent="-514350">
              <a:buAutoNum type="arabicParenR"/>
            </a:pPr>
            <a:r>
              <a:rPr lang="en-GB" sz="2600" dirty="0"/>
              <a:t>Have you ever felt nervous about raising something you feel strongly about? Be ready to discuss.</a:t>
            </a:r>
          </a:p>
        </p:txBody>
      </p:sp>
      <p:pic>
        <p:nvPicPr>
          <p:cNvPr id="6" name="Picture 5">
            <a:extLst>
              <a:ext uri="{FF2B5EF4-FFF2-40B4-BE49-F238E27FC236}">
                <a16:creationId xmlns:a16="http://schemas.microsoft.com/office/drawing/2014/main" id="{583D115B-93CB-4889-A972-4781BF99A234}"/>
              </a:ext>
            </a:extLst>
          </p:cNvPr>
          <p:cNvPicPr/>
          <p:nvPr/>
        </p:nvPicPr>
        <p:blipFill>
          <a:blip r:embed="rId3"/>
          <a:stretch>
            <a:fillRect/>
          </a:stretch>
        </p:blipFill>
        <p:spPr>
          <a:xfrm>
            <a:off x="1233193" y="832949"/>
            <a:ext cx="7682865" cy="4319905"/>
          </a:xfrm>
          <a:prstGeom prst="rect">
            <a:avLst/>
          </a:prstGeom>
        </p:spPr>
      </p:pic>
    </p:spTree>
    <p:extLst>
      <p:ext uri="{BB962C8B-B14F-4D97-AF65-F5344CB8AC3E}">
        <p14:creationId xmlns:p14="http://schemas.microsoft.com/office/powerpoint/2010/main" val="52003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rong Thinking about being Right-Brained - Integrated Listen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42" r="14215"/>
          <a:stretch/>
        </p:blipFill>
        <p:spPr bwMode="auto">
          <a:xfrm>
            <a:off x="9892938" y="0"/>
            <a:ext cx="2304000" cy="23089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383" y="169817"/>
            <a:ext cx="3667735" cy="523220"/>
          </a:xfrm>
          <a:prstGeom prst="rect">
            <a:avLst/>
          </a:prstGeom>
          <a:noFill/>
        </p:spPr>
        <p:txBody>
          <a:bodyPr wrap="none" rtlCol="0">
            <a:spAutoFit/>
          </a:bodyPr>
          <a:lstStyle/>
          <a:p>
            <a:r>
              <a:rPr lang="en-GB" sz="2800" b="1" u="sng" dirty="0" smtClean="0"/>
              <a:t>Thursday – Time to Talk</a:t>
            </a:r>
            <a:endParaRPr lang="en-GB" sz="2800" b="1" u="sng" dirty="0"/>
          </a:p>
        </p:txBody>
      </p:sp>
      <p:sp>
        <p:nvSpPr>
          <p:cNvPr id="4" name="TextBox 3"/>
          <p:cNvSpPr txBox="1"/>
          <p:nvPr/>
        </p:nvSpPr>
        <p:spPr>
          <a:xfrm>
            <a:off x="287380" y="5012942"/>
            <a:ext cx="9602205" cy="1815882"/>
          </a:xfrm>
          <a:prstGeom prst="rect">
            <a:avLst/>
          </a:prstGeom>
          <a:noFill/>
        </p:spPr>
        <p:txBody>
          <a:bodyPr wrap="square" rtlCol="0">
            <a:spAutoFit/>
          </a:bodyPr>
          <a:lstStyle/>
          <a:p>
            <a:pPr marL="514350" indent="-514350">
              <a:buAutoNum type="arabicParenR"/>
            </a:pPr>
            <a:r>
              <a:rPr lang="en-GB" sz="2800" dirty="0"/>
              <a:t>Why do you think important and influential people </a:t>
            </a:r>
            <a:r>
              <a:rPr lang="en-GB" sz="2800" dirty="0" smtClean="0"/>
              <a:t>like </a:t>
            </a:r>
            <a:r>
              <a:rPr lang="en-GB" sz="2800" dirty="0"/>
              <a:t>Presidents, celebrities and the Pope are happy to meet with Greta?</a:t>
            </a:r>
          </a:p>
          <a:p>
            <a:pPr marL="514350" indent="-514350">
              <a:buAutoNum type="arabicParenR"/>
            </a:pPr>
            <a:r>
              <a:rPr lang="en-GB" sz="2800" dirty="0"/>
              <a:t>What does this tell you about both her and them?</a:t>
            </a:r>
          </a:p>
        </p:txBody>
      </p:sp>
      <p:pic>
        <p:nvPicPr>
          <p:cNvPr id="6" name="Picture 5">
            <a:extLst>
              <a:ext uri="{FF2B5EF4-FFF2-40B4-BE49-F238E27FC236}">
                <a16:creationId xmlns:a16="http://schemas.microsoft.com/office/drawing/2014/main" id="{3AA003A6-17E2-437C-80AA-F6A90529E37D}"/>
              </a:ext>
            </a:extLst>
          </p:cNvPr>
          <p:cNvPicPr/>
          <p:nvPr/>
        </p:nvPicPr>
        <p:blipFill>
          <a:blip r:embed="rId3"/>
          <a:stretch>
            <a:fillRect/>
          </a:stretch>
        </p:blipFill>
        <p:spPr>
          <a:xfrm>
            <a:off x="1247051" y="693037"/>
            <a:ext cx="7682865" cy="4319905"/>
          </a:xfrm>
          <a:prstGeom prst="rect">
            <a:avLst/>
          </a:prstGeom>
        </p:spPr>
      </p:pic>
    </p:spTree>
    <p:extLst>
      <p:ext uri="{BB962C8B-B14F-4D97-AF65-F5344CB8AC3E}">
        <p14:creationId xmlns:p14="http://schemas.microsoft.com/office/powerpoint/2010/main" val="226365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lk clipart partner, Talk partner Transparent FREE for downloa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000" y="0"/>
            <a:ext cx="2304000" cy="230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257" y="232457"/>
            <a:ext cx="4107543" cy="800219"/>
          </a:xfrm>
          <a:prstGeom prst="rect">
            <a:avLst/>
          </a:prstGeom>
          <a:noFill/>
        </p:spPr>
        <p:txBody>
          <a:bodyPr wrap="square" rtlCol="0">
            <a:spAutoFit/>
          </a:bodyPr>
          <a:lstStyle/>
          <a:p>
            <a:r>
              <a:rPr lang="en-GB" sz="2800" b="1" u="sng" dirty="0" smtClean="0"/>
              <a:t>Thursday - Time </a:t>
            </a:r>
            <a:r>
              <a:rPr lang="en-GB" sz="2800" b="1" u="sng" dirty="0"/>
              <a:t>To </a:t>
            </a:r>
            <a:r>
              <a:rPr lang="en-GB" sz="2800" b="1" u="sng" dirty="0" smtClean="0"/>
              <a:t>Talk</a:t>
            </a:r>
            <a:endParaRPr lang="en-GB" dirty="0"/>
          </a:p>
          <a:p>
            <a:endParaRPr lang="en-GB" dirty="0"/>
          </a:p>
        </p:txBody>
      </p:sp>
      <p:sp>
        <p:nvSpPr>
          <p:cNvPr id="4" name="TextBox 3"/>
          <p:cNvSpPr txBox="1"/>
          <p:nvPr/>
        </p:nvSpPr>
        <p:spPr>
          <a:xfrm>
            <a:off x="261255" y="5242826"/>
            <a:ext cx="9626743" cy="1384995"/>
          </a:xfrm>
          <a:prstGeom prst="rect">
            <a:avLst/>
          </a:prstGeom>
          <a:noFill/>
        </p:spPr>
        <p:txBody>
          <a:bodyPr wrap="square" rtlCol="0">
            <a:spAutoFit/>
          </a:bodyPr>
          <a:lstStyle/>
          <a:p>
            <a:r>
              <a:rPr lang="en-GB" sz="2800" dirty="0"/>
              <a:t>1) Some politicians, like Donald Trump, were unhappy when Greta told them, “Change is coming whether you like it or not.” Why do you think they didn’t like hearing this from Greta?</a:t>
            </a:r>
          </a:p>
        </p:txBody>
      </p:sp>
      <p:pic>
        <p:nvPicPr>
          <p:cNvPr id="6" name="Picture 5">
            <a:extLst>
              <a:ext uri="{FF2B5EF4-FFF2-40B4-BE49-F238E27FC236}">
                <a16:creationId xmlns:a16="http://schemas.microsoft.com/office/drawing/2014/main" id="{28120D21-D45E-4EC2-B9BB-68E8271AACDF}"/>
              </a:ext>
            </a:extLst>
          </p:cNvPr>
          <p:cNvPicPr/>
          <p:nvPr/>
        </p:nvPicPr>
        <p:blipFill>
          <a:blip r:embed="rId3"/>
          <a:stretch>
            <a:fillRect/>
          </a:stretch>
        </p:blipFill>
        <p:spPr>
          <a:xfrm>
            <a:off x="1233195" y="803013"/>
            <a:ext cx="7682865" cy="4319905"/>
          </a:xfrm>
          <a:prstGeom prst="rect">
            <a:avLst/>
          </a:prstGeom>
        </p:spPr>
      </p:pic>
    </p:spTree>
    <p:extLst>
      <p:ext uri="{BB962C8B-B14F-4D97-AF65-F5344CB8AC3E}">
        <p14:creationId xmlns:p14="http://schemas.microsoft.com/office/powerpoint/2010/main" val="145340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eroplane animation - Clip 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3225" r="4083"/>
          <a:stretch/>
        </p:blipFill>
        <p:spPr bwMode="auto">
          <a:xfrm>
            <a:off x="9888000" y="0"/>
            <a:ext cx="2304000" cy="2189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383" y="195942"/>
            <a:ext cx="4820326" cy="523220"/>
          </a:xfrm>
          <a:prstGeom prst="rect">
            <a:avLst/>
          </a:prstGeom>
          <a:noFill/>
        </p:spPr>
        <p:txBody>
          <a:bodyPr wrap="square" rtlCol="0">
            <a:spAutoFit/>
          </a:bodyPr>
          <a:lstStyle/>
          <a:p>
            <a:r>
              <a:rPr lang="en-GB" sz="2800" b="1" u="sng" dirty="0" smtClean="0"/>
              <a:t>Friday - Flying </a:t>
            </a:r>
            <a:r>
              <a:rPr lang="en-GB" sz="2800" b="1" u="sng" dirty="0"/>
              <a:t>Solo…</a:t>
            </a:r>
          </a:p>
        </p:txBody>
      </p:sp>
      <p:sp>
        <p:nvSpPr>
          <p:cNvPr id="6" name="TextBox 5"/>
          <p:cNvSpPr txBox="1"/>
          <p:nvPr/>
        </p:nvSpPr>
        <p:spPr>
          <a:xfrm>
            <a:off x="287383" y="5039067"/>
            <a:ext cx="9600617" cy="1846659"/>
          </a:xfrm>
          <a:prstGeom prst="rect">
            <a:avLst/>
          </a:prstGeom>
          <a:noFill/>
        </p:spPr>
        <p:txBody>
          <a:bodyPr wrap="square" rtlCol="0">
            <a:spAutoFit/>
          </a:bodyPr>
          <a:lstStyle/>
          <a:p>
            <a:pPr marL="514350" indent="-514350">
              <a:buAutoNum type="arabicParenR"/>
            </a:pPr>
            <a:r>
              <a:rPr lang="en-GB" sz="1900" dirty="0"/>
              <a:t>What do you think Greta would consider her proudest achievement of 2019? Explain your choice.</a:t>
            </a:r>
          </a:p>
          <a:p>
            <a:pPr marL="514350" indent="-514350">
              <a:buAutoNum type="arabicParenR"/>
            </a:pPr>
            <a:r>
              <a:rPr lang="en-GB" sz="1900" dirty="0"/>
              <a:t>Why do you think some people decided to bully and be unkind to Greta? Can you understand their decision?</a:t>
            </a:r>
          </a:p>
          <a:p>
            <a:pPr marL="514350" indent="-514350">
              <a:buAutoNum type="arabicParenR"/>
            </a:pPr>
            <a:r>
              <a:rPr lang="en-GB" sz="1900" dirty="0"/>
              <a:t>Has this clip and the work of Greta Thunberg inspired you in any way? Explain your answer fully.</a:t>
            </a:r>
          </a:p>
        </p:txBody>
      </p:sp>
      <p:pic>
        <p:nvPicPr>
          <p:cNvPr id="8" name="Picture 7">
            <a:extLst>
              <a:ext uri="{FF2B5EF4-FFF2-40B4-BE49-F238E27FC236}">
                <a16:creationId xmlns:a16="http://schemas.microsoft.com/office/drawing/2014/main" id="{C3D4E039-74F4-4825-BEFB-B50DE755B5D4}"/>
              </a:ext>
            </a:extLst>
          </p:cNvPr>
          <p:cNvPicPr/>
          <p:nvPr/>
        </p:nvPicPr>
        <p:blipFill>
          <a:blip r:embed="rId3"/>
          <a:stretch>
            <a:fillRect/>
          </a:stretch>
        </p:blipFill>
        <p:spPr>
          <a:xfrm>
            <a:off x="1246257" y="719162"/>
            <a:ext cx="7682865" cy="4319905"/>
          </a:xfrm>
          <a:prstGeom prst="rect">
            <a:avLst/>
          </a:prstGeom>
        </p:spPr>
      </p:pic>
    </p:spTree>
    <p:extLst>
      <p:ext uri="{BB962C8B-B14F-4D97-AF65-F5344CB8AC3E}">
        <p14:creationId xmlns:p14="http://schemas.microsoft.com/office/powerpoint/2010/main" val="112817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364</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Kieron Murphy</dc:creator>
  <cp:lastModifiedBy>Sharon Turner</cp:lastModifiedBy>
  <cp:revision>70</cp:revision>
  <dcterms:created xsi:type="dcterms:W3CDTF">2020-07-06T08:47:03Z</dcterms:created>
  <dcterms:modified xsi:type="dcterms:W3CDTF">2021-02-10T09:16:25Z</dcterms:modified>
</cp:coreProperties>
</file>