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4" r:id="rId6"/>
    <p:sldId id="259" r:id="rId7"/>
    <p:sldId id="261" r:id="rId8"/>
    <p:sldId id="265" r:id="rId9"/>
    <p:sldId id="260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6" autoAdjust="0"/>
    <p:restoredTop sz="94660"/>
  </p:normalViewPr>
  <p:slideViewPr>
    <p:cSldViewPr>
      <p:cViewPr varScale="1">
        <p:scale>
          <a:sx n="71" d="100"/>
          <a:sy n="71" d="100"/>
        </p:scale>
        <p:origin x="17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A64852-AA63-40F4-99E0-E06F918D59F2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916832"/>
            <a:ext cx="7752511" cy="2894479"/>
          </a:xfrm>
        </p:spPr>
        <p:txBody>
          <a:bodyPr>
            <a:normAutofit/>
          </a:bodyPr>
          <a:lstStyle/>
          <a:p>
            <a:pPr algn="ctr"/>
            <a:r>
              <a:rPr lang="en-GB" sz="5300" dirty="0" smtClean="0"/>
              <a:t>Algebra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83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GB" dirty="0" smtClean="0"/>
              <a:t>2x + 2  =  4</a:t>
            </a:r>
          </a:p>
          <a:p>
            <a:pPr marL="624078" indent="-514350">
              <a:buAutoNum type="arabicPeriod"/>
            </a:pPr>
            <a:r>
              <a:rPr lang="en-GB" dirty="0" smtClean="0"/>
              <a:t>2x – 4   =  10</a:t>
            </a:r>
          </a:p>
          <a:p>
            <a:pPr marL="624078" indent="-514350">
              <a:buAutoNum type="arabicPeriod"/>
            </a:pPr>
            <a:r>
              <a:rPr lang="en-GB" dirty="0" smtClean="0"/>
              <a:t>2t  - 7   =   13</a:t>
            </a:r>
          </a:p>
          <a:p>
            <a:pPr marL="624078" indent="-514350">
              <a:buAutoNum type="arabicPeriod"/>
            </a:pPr>
            <a:r>
              <a:rPr lang="en-GB" dirty="0" smtClean="0"/>
              <a:t>3y +  3   =   15</a:t>
            </a:r>
          </a:p>
          <a:p>
            <a:pPr marL="624078" indent="-514350">
              <a:buAutoNum type="arabicPeriod"/>
            </a:pPr>
            <a:r>
              <a:rPr lang="en-GB" dirty="0" smtClean="0"/>
              <a:t>4x + 2 = 30</a:t>
            </a:r>
          </a:p>
          <a:p>
            <a:pPr marL="624078" indent="-514350">
              <a:buAutoNum type="arabicPeriod"/>
            </a:pPr>
            <a:r>
              <a:rPr lang="en-GB" smtClean="0"/>
              <a:t>6j   -  10 = 32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you 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GB" dirty="0"/>
              <a:t>x</a:t>
            </a:r>
            <a:r>
              <a:rPr lang="en-GB" dirty="0" smtClean="0"/>
              <a:t> = 1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x</a:t>
            </a:r>
            <a:r>
              <a:rPr lang="en-GB" dirty="0" smtClean="0"/>
              <a:t> = 7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t</a:t>
            </a:r>
            <a:r>
              <a:rPr lang="en-GB" dirty="0" smtClean="0"/>
              <a:t> = 10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y = 4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x = 7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J =7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72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558608" cy="2736304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It’s </a:t>
            </a:r>
            <a:r>
              <a:rPr lang="en-GB" sz="6000" dirty="0"/>
              <a:t>just a </a:t>
            </a:r>
            <a:r>
              <a:rPr lang="en-GB" sz="6000" dirty="0" smtClean="0"/>
              <a:t>missing number!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70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dirty="0" smtClean="0"/>
              <a:t>6 +   ?    =    10		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?  </a:t>
            </a:r>
            <a:r>
              <a:rPr lang="en-GB" dirty="0" smtClean="0">
                <a:solidFill>
                  <a:srgbClr val="FF0000"/>
                </a:solidFill>
              </a:rPr>
              <a:t>= </a:t>
            </a:r>
            <a:r>
              <a:rPr lang="en-GB" dirty="0" smtClean="0">
                <a:solidFill>
                  <a:srgbClr val="FF0000"/>
                </a:solidFill>
              </a:rPr>
              <a:t>4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Can you solve: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6 +   x     =    10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X = 4</a:t>
            </a:r>
            <a:endParaRPr lang="en-GB" dirty="0"/>
          </a:p>
          <a:p>
            <a:pPr marL="109728" indent="0">
              <a:buNone/>
            </a:pPr>
            <a:r>
              <a:rPr lang="en-GB" dirty="0" smtClean="0"/>
              <a:t>So letters in Maths are just missing numbers.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solve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04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Solve these:</a:t>
            </a:r>
          </a:p>
          <a:p>
            <a:endParaRPr lang="en-GB" dirty="0"/>
          </a:p>
          <a:p>
            <a:r>
              <a:rPr lang="en-GB" dirty="0" smtClean="0"/>
              <a:t>4 +   Y   =    13</a:t>
            </a:r>
          </a:p>
          <a:p>
            <a:r>
              <a:rPr lang="en-GB" dirty="0" smtClean="0"/>
              <a:t>T   - 23   =   31</a:t>
            </a:r>
          </a:p>
          <a:p>
            <a:r>
              <a:rPr lang="en-GB" dirty="0" smtClean="0"/>
              <a:t>G   +  14   =   21</a:t>
            </a:r>
          </a:p>
          <a:p>
            <a:r>
              <a:rPr lang="en-GB" dirty="0" smtClean="0"/>
              <a:t>H   -   235  =   569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</a:t>
            </a:r>
            <a:r>
              <a:rPr lang="en-GB" dirty="0" smtClean="0"/>
              <a:t>some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7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GB" dirty="0" smtClean="0"/>
              <a:t>9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54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7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804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07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9371384" cy="518803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GB" sz="3400" dirty="0" smtClean="0"/>
              <a:t>Example</a:t>
            </a:r>
          </a:p>
          <a:p>
            <a:pPr marL="109728" indent="0">
              <a:buNone/>
            </a:pPr>
            <a:endParaRPr lang="en-GB" sz="3400" dirty="0"/>
          </a:p>
          <a:p>
            <a:pPr marL="109728" indent="0">
              <a:buNone/>
            </a:pPr>
            <a:r>
              <a:rPr lang="en-GB" sz="3400" dirty="0" smtClean="0"/>
              <a:t>2x  =   6    </a:t>
            </a:r>
          </a:p>
          <a:p>
            <a:pPr marL="109728" indent="0">
              <a:buNone/>
            </a:pPr>
            <a:endParaRPr lang="en-GB" sz="3400" i="1" dirty="0"/>
          </a:p>
          <a:p>
            <a:pPr marL="109728" indent="0">
              <a:buNone/>
            </a:pPr>
            <a:r>
              <a:rPr lang="en-GB" sz="3400" i="1" dirty="0" smtClean="0"/>
              <a:t>This means 2 lots of x = 6</a:t>
            </a:r>
          </a:p>
          <a:p>
            <a:pPr marL="109728" indent="0">
              <a:buNone/>
            </a:pPr>
            <a:endParaRPr lang="en-GB" sz="3400" i="1" dirty="0"/>
          </a:p>
          <a:p>
            <a:pPr marL="109728" indent="0">
              <a:buNone/>
            </a:pPr>
            <a:r>
              <a:rPr lang="en-GB" sz="3400" i="1" dirty="0" smtClean="0"/>
              <a:t>so to find 1 lot, we divide by 2.</a:t>
            </a:r>
          </a:p>
          <a:p>
            <a:pPr marL="109728" indent="0">
              <a:buNone/>
            </a:pPr>
            <a:endParaRPr lang="en-GB" sz="3400" i="1" dirty="0"/>
          </a:p>
          <a:p>
            <a:pPr marL="109728" indent="0">
              <a:buNone/>
            </a:pPr>
            <a:r>
              <a:rPr lang="en-GB" sz="3400" i="1" dirty="0" smtClean="0"/>
              <a:t>X = 3</a:t>
            </a:r>
            <a:endParaRPr lang="en-GB" sz="3400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If it says 2x,  it means 2 lots of 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79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b="1" u="sng" dirty="0"/>
          </a:p>
          <a:p>
            <a:r>
              <a:rPr lang="en-GB" dirty="0"/>
              <a:t>2x =   8</a:t>
            </a:r>
          </a:p>
          <a:p>
            <a:r>
              <a:rPr lang="en-GB" dirty="0"/>
              <a:t>2y  =   12</a:t>
            </a:r>
          </a:p>
          <a:p>
            <a:r>
              <a:rPr lang="en-GB" dirty="0"/>
              <a:t>3t   =   </a:t>
            </a:r>
            <a:r>
              <a:rPr lang="en-GB" dirty="0" smtClean="0"/>
              <a:t>24</a:t>
            </a:r>
          </a:p>
          <a:p>
            <a:r>
              <a:rPr lang="en-GB" dirty="0"/>
              <a:t>6j 	=   54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/>
              <a:t>Now try these: </a:t>
            </a:r>
            <a:br>
              <a:rPr lang="en-GB" u="sng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50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GB" dirty="0" smtClean="0"/>
              <a:t>4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6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8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6</a:t>
            </a:r>
          </a:p>
          <a:p>
            <a:pPr marL="109728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b="1" u="sng" dirty="0" smtClean="0"/>
              <a:t>Tips:</a:t>
            </a:r>
          </a:p>
          <a:p>
            <a:pPr marL="109728" indent="0">
              <a:buNone/>
            </a:pPr>
            <a:r>
              <a:rPr lang="en-GB" dirty="0" smtClean="0"/>
              <a:t>Find out what 2x is</a:t>
            </a:r>
            <a:r>
              <a:rPr lang="en-GB" dirty="0" smtClean="0"/>
              <a:t>.</a:t>
            </a: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2x will be 16, because </a:t>
            </a:r>
            <a:r>
              <a:rPr lang="en-GB" dirty="0" smtClean="0"/>
              <a:t>16 + 4 = 20.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2x = 16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Can you find x?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X = 8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2x + 4 = 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60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225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Concourse</vt:lpstr>
      <vt:lpstr>Algebra  </vt:lpstr>
      <vt:lpstr>It’s just a missing number! </vt:lpstr>
      <vt:lpstr>Can you solve this?</vt:lpstr>
      <vt:lpstr>Try some</vt:lpstr>
      <vt:lpstr>Answers</vt:lpstr>
      <vt:lpstr>If it says 2x,  it means 2 lots of x</vt:lpstr>
      <vt:lpstr>Now try these:  </vt:lpstr>
      <vt:lpstr>Answers</vt:lpstr>
      <vt:lpstr>2x + 4 = 20</vt:lpstr>
      <vt:lpstr>Now you try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(it’s just a missing number!)</dc:title>
  <dc:creator>Teacher</dc:creator>
  <cp:lastModifiedBy>ggeeson</cp:lastModifiedBy>
  <cp:revision>8</cp:revision>
  <dcterms:created xsi:type="dcterms:W3CDTF">2016-03-12T20:56:32Z</dcterms:created>
  <dcterms:modified xsi:type="dcterms:W3CDTF">2020-06-15T13:08:41Z</dcterms:modified>
</cp:coreProperties>
</file>