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39" autoAdjust="0"/>
  </p:normalViewPr>
  <p:slideViewPr>
    <p:cSldViewPr>
      <p:cViewPr varScale="1">
        <p:scale>
          <a:sx n="69" d="100"/>
          <a:sy n="69" d="100"/>
        </p:scale>
        <p:origin x="17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Casbr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4" y="807418"/>
            <a:ext cx="7020718" cy="52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Sharon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Mollerus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36848"/>
            <a:ext cx="4066032" cy="5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Gaspa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548680"/>
            <a:ext cx="3600400" cy="5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ellenm1(@flickr.com)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09498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Gruenemann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4778992" cy="53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serendigity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1" y="764704"/>
            <a:ext cx="7416824" cy="49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casbr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23" y="764704"/>
            <a:ext cx="3901362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Photo courtesy of Sharon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Mollerus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375743" cy="52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5" name="Picture 4" descr="birdy -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470400"/>
            <a:ext cx="2667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4800">
                <a:latin typeface="Calibri" panose="020F050202020403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5927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124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John Henson</cp:lastModifiedBy>
  <cp:revision>54</cp:revision>
  <dcterms:created xsi:type="dcterms:W3CDTF">2012-11-21T10:26:22Z</dcterms:created>
  <dcterms:modified xsi:type="dcterms:W3CDTF">2020-04-23T15:04:06Z</dcterms:modified>
</cp:coreProperties>
</file>